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60" r:id="rId5"/>
    <p:sldId id="259" r:id="rId6"/>
    <p:sldId id="261" r:id="rId7"/>
    <p:sldId id="262" r:id="rId8"/>
    <p:sldId id="263" r:id="rId9"/>
    <p:sldId id="264" r:id="rId10"/>
    <p:sldId id="265" r:id="rId11"/>
    <p:sldId id="267" r:id="rId12"/>
    <p:sldId id="266"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23"/>
    <p:restoredTop sz="81882"/>
  </p:normalViewPr>
  <p:slideViewPr>
    <p:cSldViewPr snapToGrid="0">
      <p:cViewPr varScale="1">
        <p:scale>
          <a:sx n="100" d="100"/>
          <a:sy n="100" d="100"/>
        </p:scale>
        <p:origin x="1616" y="1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19:13:27.247"/>
    </inkml:context>
    <inkml:brush xml:id="br0">
      <inkml:brushProperty name="width" value="0.05292" units="cm"/>
      <inkml:brushProperty name="height" value="0.05292" units="cm"/>
      <inkml:brushProperty name="color" value="#FF0000"/>
    </inkml:brush>
  </inkml:definitions>
  <inkml:trace contextRef="#ctx0" brushRef="#br0">10957 9351 24575,'-21'-3'0,"5"-1"0,-5 0 0,10-2 0,-3 5 0,3 1 0,-7 13 0,-11 2 0,5 9 0,-2-14 0,6 6 0,11-11 0,-2 5 0,5-6 0,-1 6 0,2-2 0,-2 6 0,7 0 0,0-2 0,0 4 0,0-7 0,7 14 0,-6-13 0,15 34 0,-14-18 0,7 3 0,1 0 0,-1-3 0,8 6 0,-6-24 0,3 5 0,-6-9 0,9 7 0,-2 2 0,3-1 0,0 6 0,-4-10 0,3 1 0,-1-2 0,-2-2 0,-4 1 0,1-6 0,-3 4 0,11 0 0,-3 3 0,6-3 0,-5-1 0,1-3 0,3-3 0,-1-1 0,3-7 0,10-17 0,-10-5 0,-1 3 0,-1-1 0,-4-12 0,-4 10 0,-2 1 0,-5 5 0,-1 1 0,-2 1 0,-2 1 0,2-9 0,-3 8 0,-6 10 0,4 1 0,-8 10 0,6-2 0,-3 2 0,-7-4 0,-4 4 0,-12 1 0,-11 3 0,15 0 0,-12 0 0,25 0 0,-4 0 0,3 0 0,6-3 0,-5-1 0,1 0 0,-2 1 0,-1 3 0,4 0 0,1 0 0,-1 0 0,0 0 0,3 0 0,2 0 0</inkml:trace>
  <inkml:trace contextRef="#ctx0" brushRef="#br0" timeOffset="2283">10292 9153 24575,'7'4'0,"-3"0"0,-1 3 0,-9-6 0,-2-6 0,0-12 0,2 4 0,6-4 0,0 10 0,7-11 0,2 8 0,3-11 0,2 13 0,-3 0 0,14 5 0,-4 3 0,5 3 0,-6 8 0,-2 8 0,-3 7 0,-4 12 0,-8-14 0,-3 11 0,-3-13 0,-4 3 0,-2 2 0,-7 9 0,-2 10 0,9-27 0,9-9 0,-7 0 0,3-2 0,-7 3 0,-2-1 0,4-5 0,-8 8 0,-5-4 0,8-1 0,-8 0 0,15-8 0,3-6 0,1-2 0,9-10 0,-4 6 0,9-12 0,0 3 0,5-6 0,-1 7 0,5 9 0,-8 8 0,32 3 0,-17 0 0,16 0 0,-8 0 0,-11 3 0,9 1 0,-8 0 0,-10 0 0,-2-4 0,-2 0 0,0 0 0,6-4 0,2-6 0,2-5 0,-6-10 0,-1 6 0,-10-2 0,-1-17 0,-3 31-820,3-18 1,-2 32 0,2-4 0</inkml:trace>
  <inkml:trace contextRef="#ctx0" brushRef="#br0" timeOffset="7349">14576 13786 24575,'22'-3'0,"9"-2"0,11-1 0,-3 1 0,7-1 0,5 1 0,1-1 0,0 1-547,-7 2 1,1 0 0,1 1 0,0 0 0,1 0 0,1-1 77,-1 0 1,2 0 0,1-1 0,0 1 0,0 0 0,-2 0 0,-1 1 119,-1 1 1,0 1 0,-2 0 0,-1 1 0,-1-1-1,-4 0 657,3 0 1,-3 0-1,-1 0 1,-1 0-309,8 0 0,0 0 0,-5 0 0,-4 0 0,-2 0 636,4 2 1,0 1-637,1 0 0,2 0 0,-7 0 0,0 1 0,1-1 0,-1 0 0,0-1 0,0-1 0,2 1 0,1 0 0,1-1 0,4-1 0,1 0 0,2 0 0,1 0 0,1 0 0,1 0-381,-10 0 1,-1-1 0,2 1 0,1 1 380,0 1 0,4 0 0,0 1 0,-2 0 0,-4-1 0,1-1 0,-5 0 0,2 0 1092,12 3 0,3 1 0,-10-2-335,3-3-757,-30 0 1091,0 0-1091,-6 0 350,8 0-350,-1 0 2170,10 0-2170,1 0 14,-4 0-14,2 0 0,-1 0 0,-1 0 0,-5 0 0,-8 0 0</inkml:trace>
  <inkml:trace contextRef="#ctx0" brushRef="#br0" timeOffset="14283">7856 14524 24575,'47'0'0,"-1"0"0,-7 0 0,3 0 0,3 0 0,0 0 0,-6 0 0,1 0 0,0 0 0,1 0 0,-1 0-656,1-2 1,-1 0-1,0 0 1,1 0 0,4 1 186,-3 0 1,2 0 0,3 1 0,0 0 0,0 0 0,0 0 0,-3-1-79,2 0 1,-2-1 0,0 1 0,-1-1 0,2 0 0,2 1 333,-4 1 0,2-1 0,1 1 0,0 0 0,1 1 0,0-1 0,0 0 0,-1 0 213,1 0 0,0 0 0,0 0 0,1 0 0,-2 0 0,0 0 0,-3 0 0,-1 0-16,6 0 1,-3 0 0,-2 0 0,1 0 0,3 0 15,-3 0 0,3 0 0,1 0 0,1 0 0,-1 0 0,-1 0 0,-3 0 0,5 0 0,-3 0 0,-1 0 0,0 0 0,4 0 0,-7 0 0,1 0 0,2 0 0,0 0 0,0 0 0,-1 0 0,-2 0 0,10 0 0,-3 0 0,0 0 0,0 0 0,0 0 0,-1 0 0,2 0 0,-2 0 0,-1 0 0,-4 0 0,6 0 0,-4 0 0,0 0 0,-1 0 0,0 0 0,-4 0-216,3-1 0,-1 2 216,0 4 0,3 1 0,0 0 0,0-4 0,0-2 0,2 2-111,-2 1 0,3 2 1,-1 0-1,-2-2 111,4-2 0,-3-1 0,3-1 0,-5 1 0,2 0 0,-1 0 0,-3 0 1051,-5 2 1,-2-1 0,1 1-1052,4-2 0,2 0 0,1 0 0,-7 1 0,4 2 0,-3-1 0,-2-2 0,2 0 0,0 0 0,11 0 0,0 0 0,-3 0 0,3 0 0,-1 0 0,3 0 0,-2 0 0,-13 0 0,-3 0 0,4 0 0,2 0 0,5 0 0,-1 0 0,-4 0 0,10 0 0,0 0 0,-6 0 0,4 0 0,0 0 0,-6 0 0,-1 0 0,0 0 0,0 0 0,6 0 0,1 0 0,-3 0 0,2 0 0,-3 0 0,-1 0 0,-3 0 0,0 0 0,2 0 0,4 0 0,3 0 0,0 0 0,-2 0 246,2 0 1,-3 0 0,5 0-247,-6 0 0,3 0 0,3 0 0,1 0 0,2 0-469,-5 0 1,3 0 0,2 0 0,1 0 0,-1 0 0,-3 0 0,-2 0 417,0 0 0,-3 0 0,-1 0 0,0 0 0,2 0 51,5 0 0,3 0 0,-1 0 0,-4 0 0,-6 0 1311,10 0 0,-11 0-1311,-7 0 792,10 0-792,-8 0 0,-11 0 962,11 0 1,9 0-963,1 1 0,5 0 0,0 0 0,-14-1 0,0 0 0,1 1 0,3-1 26,3 0 0,3 1 1,1 0-1,0-1 0,-2 1-26,-1-1 0,-2 0 0,0 0 0,2 0 0,0 0 0,2 0 0,2 0 0,-1 0 0,0 0-357,-2 0 1,1 0-1,-1 0 1,0 0 0,-2 0 356,5 0 0,-1 0 0,-1 0 0,2 0 0,-5 0 0,2 0 0,0 0 0,-1 0 0,-2 0 0,0 0 0,-3 0 0,0 0 0,0 0 0,0 0 0,1 0 0,-1 0 0,-3 0 0,2 0 0,-2 0 0,-7 0 0,0 0 0,-24 0 0</inkml:trace>
  <inkml:trace contextRef="#ctx0" brushRef="#br0" timeOffset="17100">2519 15201 24575,'47'0'0,"1"0"0,0 0 0,-1 0 0,1 0 0,0 0 0,0 0 0,-1 0 0,1 0 0,0 0 0,-2 0 0,0 0 0,1 0 0,0 0 0,0 0 0,1 0 0,0 0 0,1 0 0,-1 0 0,1 0 0,-1 0 0,0 0-253,-1 0 1,0 0 0,0 0 0,0 0 0,1 0 0,-1 0 0,1 0 0,-1 0 0,0 0 0,0 0 0,-1 0 0,0 0 0,-1 0-46,3 0 0,-2 0 0,0 0 0,0 0 0,-1 0 0,0 0 0,0 0 0,0 0 1,1 0-1,0 0 0,1 0 24,-1 0 1,3 0 0,0 0 0,1 0 0,1 0 0,-1 0 0,0 0 0,-2 0 0,-1 0 0,-2 0 0,-2 0 0,-3 0-27,9 0 0,-4 0 1,-3 0-1,-1 0 0,1 0 1,3 0 299,4 0 0,2 0 0,2 0 0,0 0 0,-2 0 0,-5 0 0,-4 0 75,7 0 1,-7 0 0,0 0-76,2 0 0,-1 0 0,-2 0-247,2 0 1,1 0 246,3 0 0,5 0 0,-3 0 0,-13 0 0,-2 0 0,4 0 0,3 0 0,3 0 0,2 0 0,0 0 0,2 0 0,0 0 0,0 0 0,-1 0 524,-9 0 0,-2 0 0,0 0 0,5 0-524,-1 0 0,5-1 0,1 1 0,1 0 0,-1 0 0,-3 1 0,-1 0 0,-2 1 0,0 1 0,-1-1 0,3 1 0,6 0 0,1 1 0,2 0 0,-1 0 0,-1 0 0,-1 0 0,0 1 0,0-1 0,-2 1 0,-4 0 0,8 1 0,-4 0 0,-2 0 0,-10-1 0,-1-1 0,0-1 748,9-2 0,1-1 0,-4 0-748,-4 3 0,-1-1 0,6-2 0,5 0 0,-2 0 0,-6 0 0,-1 0 0,1 0 0,6 0 0,2 0 0,2 0 313,-5 0 1,2 0 0,0 0 0,-2 0-314,6 0 0,-1 0 0,0 0 0,3 0 0,1 0 0,-5 0 0,-3 0 0,-1 0 0,-1 0 0,3 0 0,-1 0 0,-7 0 0,-1 0 0,2 0 76,7 0 1,2 0 0,-2 0-77,-8 0 0,-1 0 0,0 0 883,8 0 0,0 0 1,-5 0-884,-7 0 0,-2 0 313,12 0 1,-6 0-314,-19 0 1700,3 0-1700,-3 0 784,17 0-784,4 0 0,4 0 0,5 0 0,-13 0 0,2 0 0,-1 0 103,1 0 0,-1 0 0,1 0-103,8 0 0,0 0 0,-4 0 0,-5 0 0,-3 0 0,12 0 0,-2 0 0,-13 0 0,-2 0 0,7 0 0,10 0 0,-21 0 0,-3 0 0,7 0 0,4 0 0,1 0 0,9 0 0,4 0 0,-2 0-771,-2 0 1,0 0 0,1 0 0,3 0 770,-4 0 0,3 0 0,2 0 0,-1 0 0,-1 0 0,-3 0 0,5-1 0,-3 0 0,-2 0 0,-1 1 0,7 0 0,-1 0 0,-7-1 0,-12-2 0,-2-1-79,13 2 0,1-1 79,-4-4 0,2 0 0,-5 5 0,3 0 0,1-1 0,7-2 0,1-1 0,-2 1 0,0 2 0,-3 1 0,3-2 0,-4 0 0,-5-3 0,-10 6 0,-7-2 3053,28 3-3053,-9 0 0,7 0 0,0 0 0,3 0 0,1 0 0,1 0-362,-9 0 1,2 0-1,-1 0 1,1 0 361,1 0 0,1 0 0,-2 0 0,-1 0 0,-2 0 0,-2 0 0,4 0 0,0 0 0,5 1 0,2-1 0,-1 0 0,-3-1 0,9-1 0,-2-1 0,3 1-447,-11 1 0,3 1 1,1 0-1,-1 0 1,-3-1 446,0-1 0,-2 0 0,0 0 0,0 0 0,4 2 0,0 0 0,1 0 0,-1 0 0,-3 0 0,-2 0 0,1 0 0,2 0 0,4 0 0,1 0 0,1 0 0,-1 0 0,2 0 0,1 0 0,-1 0 0,0 0 0,2 0 0,0 0 0,-1 0 0,-1 0 0,-7 0 0,-1 0 0,-1 0 0,0 0 0,10 0 0,-2 0 0,2 0 0,-7 0 0,1 0 0,0 0 0,0 0 0,0 0 0,-1 0 0,1 0 0,-2 0 0,11 0 0,-1 0 0,-3 0 0,-7 0 0,-2 0 0,-5 0 0,10 0 0,0 0 0,4 0 0,-14 3 0,1-1 0,-1 1-630,13-2 1,0 0 629,-5 3 0,-2-1 665,-11-3 0,-4 0-665,2 0 1121,2 0 0,2 0-1121,3 0 0,4 0 0,0 0 0,2 0 0,2 0 0,-28 0 0,-9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0:32.818"/>
    </inkml:context>
    <inkml:brush xml:id="br0">
      <inkml:brushProperty name="width" value="0.06" units="cm"/>
      <inkml:brushProperty name="height" value="0.06" units="cm"/>
    </inkml:brush>
  </inkml:definitions>
  <inkml:trace contextRef="#ctx0" brushRef="#br0">1 131 7982,'0'-18'221,"0"1"1,0-1-1,0 1 348,0-1 0,0 1 92,0-1 1,0 11-578,0 7 0,0 9 0,0 13 0,2 3-81,4 2 0,-5 0 1,5 4-1,-4-2-54,-2 2 0,0 1 0,0-1 0,0-4-27,0-2 0,0 4 0,2-6 0,2-1-293,2-3 1,0-1 354,-6-1 0,2-7 0,2-6 0,1-8-45,-1-8 1,4-5 0,0-5-1,-1-3 45,1-2 1,0 0 0,-4-4 0,2 2-6,-2-2 0,3 3 0,1 1 0,0 0 38,0 0 1,3 6 0,-5-3 0,0 5 30,2 1 0,-4 9 5,7 3 1,-7 6 0,2 6-1,-4 5-40,-2 5 1,0 3 0,0 3 0,0 1-78,0-2 1,0-1-1,0-3 1,2-1-158,4-5 0,-4 5 1,3-5 47,-3 5 1,0-6 40,4-5 1,-2-3 0,6-4 348,-3-3 1,5-5 0,-4-8-40,2 1 0,-7-6 0,5-1 0,-2 3-68,0 2 0,2 1 0,-5 1 1,5-1-14,2 1 0,-4 5 0,5 2 54,3 3 1,-4 1 0,-1 8-53,-1 4 1,0 9-1,-4 8 1,2 1-66,-3 1 0,5-4 0,-2 6 1,0-1-241,2-5 1,-6 4 0,5-1 0,-1-3 132,0-2 1,0-1-1,-4-3 1,2-1-1405,1-2-1,1-7 1478,-6 7 0,8-8 0,2 4 0</inkml:trace>
  <inkml:trace contextRef="#ctx0" brushRef="#br0" timeOffset="419">699 235 7982,'-2'10'-179,"-3"-4"0,3-2 1193,-4 2-728,4-4-238,2 5 99,0-7 0,0-2-103,0-3 0,0 1 0,2-8 183,4-1 0,-4 3-58,3-2 1,3 6-161,-2-5 0,2 7 0,-4-4 121,1 0 1,3 6-198,-2-3 0,-2 3 0,6 4 194,-3 3 1,-1-1 0,-6 8 0,0 1 159,0 3 0,0 1 0,0 3 0,0 1-63,0 2 0,-6 7 1,1-5-1,1 0-22,2 0 0,-4-1 0,0-7 0,2 0-10,2 1 1,2-6-1,2-3-273,4-1 1,4-4-1,9-10 1,4-6-611,7-3 1,3-3 0,1 3 690,1 3 0,8-11 0,2 4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0:31.667"/>
    </inkml:context>
    <inkml:brush xml:id="br0">
      <inkml:brushProperty name="width" value="0.06" units="cm"/>
      <inkml:brushProperty name="height" value="0.06" units="cm"/>
    </inkml:brush>
  </inkml:definitions>
  <inkml:trace contextRef="#ctx0" brushRef="#br0">0 228 8006,'0'-18'73,"0"1"0,0 0 0,0-1 0,0 1 0,0-1 0,0 1 0,0-1 672,0 1 0,0 5 0,0 0-163,0-1 1,2-1-174,4 3 0,4 3-258,7 8 1,-7 8 0,-2 3-1,-2 7-233,-1 5 0,1-2 0,-6 8 0,0 1-227,0-3 1,0 4 0,0-8 0,0 0-39,0 3 1,0-7-1,0 4 1,0-3-52,0-3 0,0 1 56,0-1 0,2-7 277,4-4 0,-4-12 0,6-6 0,-2-3 118,-1-3 1,7-5-1,-6-2 1,0-1-9,1 1 1,-3 0-1,8 4 1,0-3 27,-3 3 1,5 2-1,-6-1 152,1-3 1,3 4 0,5-3-163,1 9 0,-6 5 0,-3 10-62,-1 4 1,-2 5 0,-6 11 0,0 1 26,0-2 0,0 4 0,0-1 0,0-1-257,0 2 1,0-5-1,0 3 88,0-4 1,0-1 79,0-1 46,0-7 1,0-4 0,0-12 0,0-6 47,0-3 0,0-3 1,0 1-1,0-1 73,0 1 0,6-6 0,-1-3 0,1 1-14,2 0 1,-4 2-1,6 3 1,-1-1 49,1-2 1,-4 5-1,5 8 11,3 3 0,0 3 0,-1 10-62,-1 5 0,-8 11 0,2 3 1,-4 2-380,-2 4 1,5-4 0,1 2-1,-2 0-345,-2-1 1,0 3 0,2-8 0,4-2 632,1-1 0,3-3 0,5 1 0</inkml:trace>
  <inkml:trace contextRef="#ctx0" brushRef="#br0" timeOffset="166">716 210 8006,'-17'0'1497,"5"0"-705,1 0 0,7 2 0,-2 4-494,4 6 0,2 3 1,0 3-1,0 1-269,0 5 1,0-3 0,0 8-30,0 2 0,8 2 0,1 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0:39.668"/>
    </inkml:context>
    <inkml:brush xml:id="br0">
      <inkml:brushProperty name="width" value="0.06" units="cm"/>
      <inkml:brushProperty name="height" value="0.06" units="cm"/>
    </inkml:brush>
  </inkml:definitions>
  <inkml:trace contextRef="#ctx0" brushRef="#br0">17 33 7980,'-4'-8'-1248,"-1"3"1150,2-1 1,2 3 109,-1-2-52,1 3-118,1-1 54,3 3 104,2 3 0,-1 2 0,0 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0:39.917"/>
    </inkml:context>
    <inkml:brush xml:id="br0">
      <inkml:brushProperty name="width" value="0.06" units="cm"/>
      <inkml:brushProperty name="height" value="0.06" units="cm"/>
    </inkml:brush>
  </inkml:definitions>
  <inkml:trace contextRef="#ctx0" brushRef="#br0">90 74 7904,'-11'0'0,"0"0"210,1-3 1,1 2-1,1-3 360,-1 1 1,1 1-1,0-3-5,0 2 1,3-1-357,3 1 1,2 2 0,3-2-235,5-1 0,4 3 0,5-2 0,3 3-163,1 0 0,3-1 0,1-1 0,3-1-48,2 1 0,-1 0 1,1 1-1,0-2 83,2 1 1,1-1 0,0 0-1,-2 0-178,-1-1 0,-3 4 0,-5-3 0,-4 2-456,-3 1 1,-5 0 786,-7 0 0,-12 4 0,-8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0:40.333"/>
    </inkml:context>
    <inkml:brush xml:id="br0">
      <inkml:brushProperty name="width" value="0.06" units="cm"/>
      <inkml:brushProperty name="height" value="0.06" units="cm"/>
    </inkml:brush>
  </inkml:definitions>
  <inkml:trace contextRef="#ctx0" brushRef="#br0">45 1 8016,'-5'0'-232,"-1"0"1,5 0 410,1 0 1,4 0 0,5 0 0,2 1-70,3 1 0,0-1 0,1 3 0,-2-1 45,2 3 1,0-2-1,2 2 1,-2 0-37,-1 1 1,-3 2-1,-2-1 1,-2 0-87,-2 0 0,-1 0 1,-4 1-1,-1 1 55,-2 1 0,-2 1 0,-6-2 0,-3 2 16,-1 1 1,-2-1-1,-1 3 1,-2-2 39,-1 2 0,3-1 0,-1 1 1,2-2 76,4-2 1,1 0 0,4-2-17,-1-1 0,6-3 0,3 0-62,4-2 1,4 0 0,1-3 0,2 0-79,2 0 1,3 0-1,0-1 1,0-1-67,1 0 1,2-1 0,1 3-1,0 0-153,0 0 1,2 0-1,-1 0 1,0 0-75,-2 0 1,-2 0 0,0 1 0,-2 1 63,-1 0 0,-5 2-340,-4-1 0,-4 0 1,-1 3 503,-4-4 0,-4-1 0,0-1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0:46.167"/>
    </inkml:context>
    <inkml:brush xml:id="br0">
      <inkml:brushProperty name="width" value="0.06" units="cm"/>
      <inkml:brushProperty name="height" value="0.06" units="cm"/>
    </inkml:brush>
  </inkml:definitions>
  <inkml:trace contextRef="#ctx0" brushRef="#br0">0 172 7975,'0'-8'0,"0"-1"0,0-1 0,0-1 265,0 1 1,3 1 0,0 2 288,2 1 1,0 3-1,4 3 1,-1 0-598,0 3 1,0 3-1,1 5 1,1 2 186,1 3 0,-3 0 1,-2 1-1,-1 1-321,0 1 1,-1 0-1,-2-2 1,1-2 8,-1-1 1,-1 0 0,-2-2 0,-1 0 173,-1 0 0,-3-2 1,0-5 117,-1-2 0,-1-2 1,1-2-69,1-2 1,2-2-1,2-5 1,-1-2-33,1-1 0,1 2 1,1-1-1,0-1-13,0 0 0,0 0 1,0-4-1,0 1-45,0 0 1,3-1 0,1 1-1,0 0 18,3-1 0,0 5 0,1 1 0,1 2-23,2 4 1,-2 1 0,3 4 0,-1 1-106,0 2 0,2 5 0,-1 6 0,0 1-22,0 2 0,-1-1 0,-3-1 1,0 0 5,0-1 1,-1-1-1,-1 3 1,-4-3 62,-1-2 1,-1-2 0,0-1 0,0 0-41,0 1 1,-1-5 156,-1-1 0,-3-2 0,-2-2 0,1-1 62,0-1 1,3-4-1,-1 0 1,-1-3 56,1 0 1,2-3 0,-1 0 0,2-1-63,1-2 0,3 1 0,1-4 0,0 1-44,3-1 1,3 1 0,1-4-1,2 1 47,2 3 0,-1 0 0,1 8 1,-3 2 77,0 5 0,2 2 0,-4 3 0,-2 4 69,-2 8 1,-4 5 0,2 6 0,-2 1-101,1 2 0,0 2 1,-3-3-1,-1-1-7,-2 0 0,2-3 1,-1 0-1,1-2-956,1-1 0,0-1 1,0-3 835,0 1 0,7-1 0,2 0 0</inkml:trace>
  <inkml:trace contextRef="#ctx0" brushRef="#br0" timeOffset="266">482 311 8105,'0'-8'679,"0"3"0,0 3 0,0 4 0,0 4-642,0 1 0,0 5 1,0 1-1,0 3-669,0 0 0,0 1 0,0-1 632,0 0 0,4 1 0,0-1 0</inkml:trace>
  <inkml:trace contextRef="#ctx0" brushRef="#br0" timeOffset="633">490 50 8015,'0'-9'0,"0"1"-302,0 0 1,1 3 0,1-1 731,1 0 0,3 2 0,0 1 1,1 3-279,1 0 1,-3 0 0,1 0 0,-1 3-289,0 3 0,1-2 0,-2 2 0,-1 0 105,1 1 1,-1 1 0,-3 1-2,0-1 1,-1-3 0,-1 1 0,-2-1 6,0 0 0,-2 1 1,-2-3 22,0-1 1,0-2-1,0 0 86,0 0 0,2 0 0,2 0 0,-1-2 468,1-1 0,2-3-1233,-1 0 681,6 3 0,5-5 0,5 4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0:48.584"/>
    </inkml:context>
    <inkml:brush xml:id="br0">
      <inkml:brushProperty name="width" value="0.06" units="cm"/>
      <inkml:brushProperty name="height" value="0.06" units="cm"/>
    </inkml:brush>
  </inkml:definitions>
  <inkml:trace contextRef="#ctx0" brushRef="#br0">261 147 8046,'4'-8'0,"3"-1"0,-4 1 0,1 0 125,0 0 0,1 2 1356,-2 1-1000,0 3 0,-7 2 0,-1 7 0,-3 2-495,0 1 0,-4 4 0,-1-2 0,-2 1 132,2 1 1,-3 2 0,2 0 0,-2 0-146,-3 1 1,5-1 0,-3-1 0,2 0 123,-1-2 0,0 1 0,0 2 0,0-3 47,3-2 0,1-3 0,5-1-37,1-2 0,3-3 0,6 1-126,3-3 1,4-2-1,4-1 1,2 0-244,0 0 0,4 2 1,2-2-1,2 2 60,3 1 0,-1 0 1,2 0-1,-1 0 56,0 0 1,1 4 0,-5 1 0,-1 3 23,-3 3 1,-5-1 0,-4 3 0,-3 0-1015,-2-1 0,-3 2 1136,1 2 0,-9 1 0,-4-1 0</inkml:trace>
  <inkml:trace contextRef="#ctx0" brushRef="#br0" timeOffset="198">32 621 8046,'0'-9'0,"0"1"0,1 3 0,2 0 0,2 1 566,3-1 1,0 3 0,1 0 0,2 1-420,2 1 0,4 1 1,3 1-1,3 3-155,3-1 0,3 4 0,-3-3 1,1 2 38,0 2 0,-3 1 1,-2-1-32,-3-2 0,-2 3 0,-1 3 0</inkml:trace>
  <inkml:trace contextRef="#ctx0" brushRef="#br0" timeOffset="831">620 179 7969,'0'-12'116,"0"-4"1,-1 4 0,0-2-11,-2 0 1,0 4 1301,3-1 1,1 6-1169,2 2 0,-2 6 1,2 3-1,0 4-346,0 4 0,2 5 0,-1 3 0,0 2 65,-1 4 0,3-2 0,-4 3 1,1-1-278,1-2 1,-3 0-1,1-3 1,0-1-939,1-3 1,-2-2 1255,1-4 0,3-1 0,0-4 0</inkml:trace>
  <inkml:trace contextRef="#ctx0" brushRef="#br0" timeOffset="1332">596 139 7995,'-11'-9'0,"0"1"207,1 0 0,4 0 1,1 0 486,2 0 0,0 2 0,4 2-264,1 0 0,3 1 0,3 3 0,0 1-368,1 2 1,-1 1-1,0 5 1,-1-1 120,-1 0 0,1 3 0,-2 1 0,3 0-453,0 3 1,0 0 0,-1 2 0,-1-1-154,0 0 1,-2 1 0,3-1 0,-3-1 36,0-1 1,1-2 0,-1-4 307,1 0 1,-3-3-1,3-4 1,-1-3 57,-3-6 1,3-5-1,-1-5 1,-1-2 274,2-1 0,-2-1 0,2-2 0,0-1 2,-2 1 0,1 3 0,1 1 0,0 2 25,-1 1 1,3-1-1,-3 5 383,2 1 0,0 1-397,4 5 1,-2 4-1,-1 4 1,0 5-48,0 3 0,-1 2 1,0 5-1,0-1-363,0 0 1,1 4 0,-2 3 0,0 3 55,-1 4 0,0 2 0,-3 1 0,0-1 55,0 1 1,0 0 0,0-2-1,0-4-18,0-5 1,0-5-1,0-3 1,0-4-257,0 0 1,1-6-225,2-1 1,1-6 0,4-2-1,0-3 529,1 0 0,2 0 0,2 0 0</inkml:trace>
  <inkml:trace contextRef="#ctx0" brushRef="#br0" timeOffset="2366">988 449 8925,'0'-11'407,"0"0"0,0 0 0,0 3 0,0 0-171,0 0 1,0 2 0,0 1-1,1-1-5,2 2 1,-2 0 0,5 4-213,0 0 1,-1 1 0,-1 2 0,1 3-113,-1 4 0,-1 0 0,2 3 0,-2 0-190,-1-1 0,2 1 0,-2 2 1,0-2 157,-1 2 1,0-3 0,1-1 0,1 0-370,-2 0 519,0 0 1,-1-7 0,0-4 17,0-5 0,0-5 0,1-2 0,1 0-25,1-3 1,0 0 0,-3-1 0,2 2 16,1 0 0,0 3 0,-2-2 0,0 2 0,2 1 1,3-2 0,-3 2-52,2 3 0,0 2 18,3 5 1,-2 4-1,-2 1 1,0 3-82,-2 3 0,1-1 1,0 4-1,0-1-107,1 0 1,-4 2 0,3-4 0,-2 0 91,-1 0 0,0-2 0,0 2 139,0-2 0,0-3-47,0-1 1,0-4 0,0-1-1,0-4 69,0-4 1,0-1 0,0-1 0,0-2 91,0 0 1,3 1 0,0-2 0,1 1-54,0 2 0,2-1 1,-1 0-1,0 1-104,0 1 0,1 1 1,2 2 78,0 1 1,0 3 0,1-1-174,-1 2 1,-1 5 0,-1 1 0,-1 2 86,-1 2 1,-1 2 0,-1 0 0,1 2 12,-1 2 1,-2 0 0,1 1 0,1 1-17,1-1 1,1 0 0,-2 0 0,4-3-18,1-2 0,1-2 0,1-1 0,2-3-36,3-2 1,-2-6-1,2-3 1,1-4 15,0-4 1,0-1 0,0-2 0,-2 1 26,-2 0 0,0-1 0,-3 1 0,0 0-3,-3-1 1,-1 2 0,-4 0 0,0 3 85,0 0 1,0 1 0,-1 4-1,-2 0 98,-2 2 0,-3 3 1,-2 0-1,-1 4 28,1 4 0,-2 4 1,0 1-1,0 1-99,1 0 1,0 2-1,2-1 1,1 1-78,0-1 1,1 0-1,1 2 1,4-2-177,1 2 1,1-3 0,1-2 0,1 0 53,4-2 1,2-1 0,2-2 0,2-2 31,1-2 0,-3-5 0,3-1 0,-1-3 23,-2-3 1,-1 1-1,-1-3 1,0 0-3,0 1 1,-2-2 0,-2-1 0,0 0 85,-2 2 1,-1 3-1,0-2 1,1 1 639,0 0-418,1 4 1,-6 4-1,1 6 1,0 2-130,1 2 1,1 5 0,0 1 0,0 1-112,0-1 1,0 1 0,1 2 0,1 1-408,4-1 1,2 2-1,2-1 1,2-1-1418,1-1 0,-3 0 1810,4-2 0,0-1 0,2-4 0</inkml:trace>
  <inkml:trace contextRef="#ctx0" brushRef="#br0" timeOffset="2580">1601 424 8034,'-5'-8'264,"2"0"1,3 0 161,0 0 0,0 1 0,3 0 1,3 3-119,1 0 1,2 1 0,1 3 0,2 1-292,0 2 1,-1 1-1,3 5 1,0 0 149,-2 2 1,0-1 0,-3 3 0,1 1-792,1-1 1,0 4-1,-4-3 1,0 1-67,-2 0 0,0 1 0,1 0 0,-1-1 690,2-1 0,0-2 0,1-4 0</inkml:trace>
  <inkml:trace contextRef="#ctx0" brushRef="#br0" timeOffset="2729">1805 392 7974,'-8'-3'0,"0"0"926,-1 2 0,1 0 0,0 1 0,0 1-392,0 1 1,0 6-1,-1 6 1,-2 2-926,-3 3 0,-2 7 391,-3 7 0,-2 3 0,-4 5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1:01.682"/>
    </inkml:context>
    <inkml:brush xml:id="br0">
      <inkml:brushProperty name="width" value="0.04286" units="cm"/>
      <inkml:brushProperty name="height" value="0.04286" units="cm"/>
      <inkml:brushProperty name="color" value="#E71224"/>
    </inkml:brush>
  </inkml:definitions>
  <inkml:trace contextRef="#ctx0" brushRef="#br0">214 155 8040,'-1'-11'96,"-1"-1"0,-1 1 64,1-1 0,2 3 1,-1-2-1,-1 4 1152,-1 1-596,0 4 0,3 0 0,0 4-543,0 4 1,0 3 0,0 2-1,0 3 4,0 2 0,-3 1 0,0 3 0,-1 2-152,0 3 1,-1 1 0,1 1 0,0 1 79,0-1 0,-1-1 1,1-2-1,0-2-957,1-5 1,-1-1-1,2-5-874,-1-1 0,0-5 1726,3-5 0,0-8 0,0-5 0</inkml:trace>
  <inkml:trace contextRef="#ctx0" brushRef="#br0" timeOffset="267">54 121 8080,'-8'0'362,"-1"-3"1,1 1 0,0 0 44,-1 1 1,4 1-120,-1 0 1,5-3-1,2 0 1,6 1-305,3 1 1,6 1-1,1-1 1,3 0-15,2-2 1,5 0-1,-2 3 1,2-1-35,2-2 0,-1 2 1,1-1-1,-4 1-155,-1 1 0,-4 0 0,-2 0-1504,-3 0 1723,-9 0 0,-6 3 0,-9 2 0</inkml:trace>
  <inkml:trace contextRef="#ctx0" brushRef="#br0" timeOffset="683">441 289 7914,'3'-12'0,"-1"-2"154,0-2 1,-1 3-1,-1 2 1,0 2 1165,0 0 0,-1 2-1062,-1 1 0,-3 3 0,-4 6-265,1 3 1,2 1 0,1 3 0,-2 1-111,0 3 0,1 2 1,1 0-1,-1-2-73,1 0 0,2 0 0,2 2 0,-1-1-84,-1-1 0,0-3 0,3 0 160,0-2 1,4-1 0,2-3 0,1-2 110,1-2 0,1-5 0,-1-2 0,2-5-15,1-3 1,-2-2-1,2-1 1,-1-2-19,-2-1 0,0-2 1,0 2-1,-2-1-16,-4 0 1,-1 3 0,-1 3-1,-1 3-27,-1 2 1,-4 1 0,-4 6 0,-2 2-28,-2 3 0,4 3 0,-1 3 0,2 2-542,0 1 0,4-1 648,-1 4 0,4 0 0,-2 3 0</inkml:trace>
  <inkml:trace contextRef="#ctx0" brushRef="#br0" timeOffset="950">676 96 7965,'0'-12'133,"-3"2"1,1-4 0,0 2 843,1 2 1,1-2 922,0 1-1638,0 3 0,0 11 0,1 6 0,1 4-272,0 1 1,1 2-1,-3 2 1,0 1-101,0 0 0,0 6 0,-1 0 0,-1 4-258,0 1 1,-2 1-1,1-2 1,-2 0 146,1 0 1,-1 1-1,3-5 1,-2-3-515,0-3 0,2-6-1180,-1-2 1915,2-6 0,9-8 0,1-7 0</inkml:trace>
  <inkml:trace contextRef="#ctx0" brushRef="#br0" timeOffset="1097">592 314 7742,'-7'0'-323,"1"-3"0,0 1 255,6-4 0,3 4 0,8 0 0,1 0-624,1-1 692,5 2 0,3-6 0,4 2 0</inkml:trace>
  <inkml:trace contextRef="#ctx0" brushRef="#br0" timeOffset="1681">895 272 7965,'8'0'-144,"1"-3"0,-1 1 0,0-3 262,1 1 1,-5-2 0,-2 0 207,-4-1 0,1 1 1,-5 2-1,-1 0-99,0 2 0,-4-2 0,0 1 1,0 2-68,2 0 1,-2 1 0,-1 1 0,2 1-160,1 4 1,-2 2 0,-1 3 0,2 1-98,1 1 0,0-2 0,2 3 1,0 1-67,2 1 0,3-2 1,-1 0-1,2 0 131,1-1 1,1-1 0,2-4 0,3-2-70,1 0 0,4-4 1,0 0-1,1-2 15,0-2 0,-2-3 0,3-4 0,-1-3 15,-1-2 0,-1-2 0,0 0 1,0-1 22,-2 0 0,0-3 0,-3 1 0,1 0 76,-1 1 1,-3 3 0,1 1 0,-2 2 212,-1 3 1,-1 4 0,-2 3-160,-3 4 1,0 3-1,-1 4 1,3 3-59,0 2 1,-2 1 0,4 2 0,0 0-4,1 0 1,1 0 0,0-1-1,1 1-445,1 0 1,0-1 0,5-2 0,1-3 123,3-1 0,3-6 1,0-1-1,1-2 173,-1-1 1,2-4 0,-3-2 0,1-5 49,0-3 1,-3-2 0,0-3 0,-2-2 164,0 0 0,-2-2 1,0-3-1,-2-1 391,2-1 1,-4 0 0,0 4 0,-2 1-98,-1 0 1,3 3 0,0-1 0,-1 5 838,-1 3 0,-1 2-772,0 3 1,0 5-1,0 5-222,0 5 1,-1 7-1,-1 1 1,-2 3-180,-1 1 0,4 5 1,-2-2-1,2 2-140,1 2 1,0-1-1,0 0 1,0 0 4,0 0 1,4 1-1,1-2 1,3-2-525,0-2 1,0-6-1,2-3 610,1-1 0,2-6 0,4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1:08.915"/>
    </inkml:context>
    <inkml:brush xml:id="br0">
      <inkml:brushProperty name="width" value="0.04286" units="cm"/>
      <inkml:brushProperty name="height" value="0.04286" units="cm"/>
      <inkml:brushProperty name="color" value="#E71224"/>
    </inkml:brush>
  </inkml:definitions>
  <inkml:trace contextRef="#ctx0" brushRef="#br0">84 361 8171,'0'-13'-265,"0"2"1,0-1-1,0 0 1,0 2 2476,0 1-1613,0 4 1,0 2 0,-3 7-542,-3 4 1,-1 2-1,-2 4 1,1 1-85,-1 1 1,1 0-1,0 1 1,-1 0-133,1 0 1,3-1 0,2-1-1,2-2-166,1-1 0,0 2 0,0-3 141,0-1 1,1-4-1,1-4 222,1-4 0,3-4 0,-4-4 0,1-2 41,1-1 0,-3-1 1,3-3-1,-2 0-12,1 0 1,3 1 0,-2-1 0,-1-1-29,1-2 1,3 2 0,-3-4 0,2 2 58,-1 1 1,1 4 0,2 2 35,1 1 1,-2 5 0,-1 7-1,-3 6-53,-2 4 1,2 3 0,-1 5 0,0 1-77,-1 0 1,-1 1-1,0-3 1,0 0-191,0-1 0,0 0 0,0-2 0,0-3-70,0-1 1,4-3 0,1-1 210,3-3 1,0-3-1,1-3 1,0-4 94,2-3 1,-1-2 0,2-4 0,-1 0 56,0-2 0,0-1 1,-2 0-1,-1 0-9,1 0 1,-2-2-1,0 2 1,-3-1 283,0 0 1,2 6-121,-4 0 1,1 9 0,-3 8 0,0 7-69,0 5 0,-1 5 0,-2 3 1,-2 1-52,-3 1 1,3 1-1,-1-1 1,0-1 6,-2-2 0,1 3 0,0-4 0,2 2-262,2-1 0,-3-3 1,3 0-1,1-1-90,2-1 1,0-4-181,0-2 1,0-5-359,3-3 1,2-3 0,2-3 0,0-3-1777,-1-1 2514,-1-2 0,7-3 0,1-1 0</inkml:trace>
  <inkml:trace contextRef="#ctx0" brushRef="#br0" timeOffset="450">454 495 8117,'5'-16'129,"-2"-1"1,-1 3-1,-1 1 1,2 0 428,-1 0 1,-1 1 0,-1-1-36,0 1 1,-1 2-439,-2 4 1,-1 3-1,-5 3 1,0 1 20,-2 1 1,0 4 0,-2 4 0,0 2-41,0 1 0,3 1 0,-2 4 0,1 1-94,-1 0 0,4 1 0,3-3 1,1 0-91,-1-1 1,3-2 0,-1 0 102,2-2 0,5-5 1,3-4-1,2-3 25,2-3 0,1-5 0,-1-5 0,1-1 12,1 0 0,-2 0 0,2-3 0,-1 0-1,-1 0 0,-1 1 0,0 1 1,1 2-11,0 1 0,-2 1 0,-2 3 0,0 0 67,-2 3 1,-2 1 0,2 5 40,-1 2 0,-1 2 0,-3 6 0,0 3-125,0 2 0,-1 2 1,-1 1-1,-1 0-441,1 0 0,1 0 0,1-1 1,1 1-346,2-3 1,1 0-1,3-5 1,1-2-678,1-2 1469,1 0 0,2-6 0,1 3 0</inkml:trace>
  <inkml:trace contextRef="#ctx0" brushRef="#br0" timeOffset="883">673 403 8054,'1'-13'57,"2"2"0,-3 1 1,3 2-1,-2 0 975,-1-1 0,3 4 311,0-1-965,0 4 1,-3 2-1,-1 6-574,-2 1 0,1 2 1,-3-1-1,1 0-403,-1 1 0,2 0 1,-2 1 215,-2 2 0,0 1 1,-1-4-1,2-2 176,0 1 0,3-2 1,-2 1-1,1-2-235,-1-2 542,3 0 0,-1-3 0,6-1 115,3-2 0,1 0 1,2-4-1,-1 3 1,1 0 1,-1-2 0,1 3 0,2 2-104,0 0 1,0-2 0,-3 0 0,1 1-36,-1 1 1,1 2-1,-1 1 1,0 2 24,1 0 0,-2 2 0,0 2 0,-3 2 73,0 1 1,-1-2 0,-3 3-1,0 0-56,0-1 0,-4 0 0,-1-3 0,-3 1-153,0-1 1,2 1 0,1-2 0,-2-1-241,0-3 1,-2 0 0,1 1 0,-1 0-878,1-1 0,0 0 1150,-1-3 0,1 4 0,-1 1 0</inkml:trace>
  <inkml:trace contextRef="#ctx0" brushRef="#br0" timeOffset="1234">942 302 8265,'0'-16'0,"0"2"340,0 3 1,0-2 0,0 0-1,1 1 762,1 3 0,0 2-647,4 4 1,-3 1 0,1 6-225,0 4 1,-1 5 0,-3 6 0,0 1-185,0-2 0,0 3 0,-1-1 1,-2 2-69,-2 1 0,0-1 0,-1 0 1,0 2-176,-2 0 1,0 1 0,-1 0 0,2 0 49,1-3 0,-1 1 0,1-4 1,0-3-336,0-4 59,-1-3 0,6-8 0,-1-4 0,4-3-1305,3-3 1727,3-3 0,4-1 0,1-4 0</inkml:trace>
  <inkml:trace contextRef="#ctx0" brushRef="#br0" timeOffset="2200">1085 344 7949,'0'-5'0,"0"-1"1012,0-1-386,0 4 0,-1-1 1,-1 5-1,-1 2-453,1 2 0,-3 4 0,0 1 0,-3 2-204,0 1 1,0-2 0,-1 2 0,1 1-163,-1-1 0,1 1 1,0 1-1,-1-1 5,1-2 0,-1-3 0,1-1 1,0 1 5,-1-1 0,4-2 161,-1-1 0,4-4 1,-1-1-1,2-4 59,1-4 0,4 0 0,1-1 0,0-1 21,1 2 1,0-3 0,2 7 0,0-2 112,1 1 1,-1 3-1,1-1-4,-1 2 0,0 1 0,1 1-142,-1 2 0,0 1 0,-2 6 0,-1 0-40,-1 1 1,1 1 0,-1-1 0,1 0 11,1-1 0,-1-1 0,0-1 1,3-2 50,2-4 1,-1-1-1,4-1 1,-1-1-21,2-1 1,2-3 0,-1-4 0,0-2-25,-1 0 1,-2-4-1,1 1 1,-1-2-29,-2-1 1,-1 3 0,-4 0-1,-2 0-38,-2 1 0,-1 0 0,0 3 1,0-1 88,0 1 0,-4 4 1,-1 3-1,-3 2 78,0 1 1,-1 0 0,0 1 0,-1 2 168,-2 3 1,1 1 0,3 2 0,-1 2-124,1 0 1,2 3 0,2-2 0,0 1-159,2 2 1,1 1 0,2 0 0,3-1-155,4-1 1,2 0 0,5 2 0,1-2-91,3-3 0,2-5 0,-2-1 0,4-1 85,1-2 0,-2-2 0,0-3 1,-2-4-53,-1-3 0,2 0 0,-2-4 0,-1 0 92,-3 1 1,0-3 0,-4 3 0,-1-1 111,0 0 1,-6 1 0,-1-1 0,-2 2-65,-1 3 1,-1 3 0,-2 2-1,-2 0 213,-3 2 1,0 1-1,-2 1 1,0 1 49,-1 2 1,0 2 0,1 4-1,0 1-81,-1 1 0,1 4 0,3-2 0,2 1-143,2 0 1,-3-2 0,3 2 0,1 0 6,2-1 0,0 2 0,3-5 1,3-2-179,1-1 0,2-5 1,-1 1-1,1-3 140,3 0 0,-2-4 0,3-5 1,0-4 163,0-3 1,-2 0 0,2-2 0,1-1 80,-1 0 1,-3-5-1,1 2 1,-2-1-102,0 0 0,-1-4 0,0 1 0,-3-4 7,-2-5 1,-2 3 0,-1-3 0,0 4 444,0 2 1,-1 5-1,-2 6-27,-2 3 1,0 6 0,-1 7 0,1 4-297,0 4 0,-1 5 0,2 3 0,0 3-196,0 2 0,-1 4 0,2 5 1,0 2-46,-1 0 0,4 1 0,-3-3 1,1 0-184,-1 1 0,2-2 0,-2 3 0,2-1-227,1-2 0,0-1 1,0 0-1,0-2 47,0-2 1,0-1-1,1-5 1,2-2-925,3-3 1,-2-5 1323,2-4 0,0-1 0,2-1 0</inkml:trace>
  <inkml:trace contextRef="#ctx0" brushRef="#br0" timeOffset="3832">1925 521 10037,'-5'0'684,"5"-4"0,6-3 0,1-2-593,2-2 1,0-4-1,1 1 1,2-2 114,-2-1 1,2-3 0,-1-3 0,-1-1-37,0-1 0,-2-4 0,1-2 0,-2-3-161,-1-2 0,0 0 1,-3-2-1,-1 6 99,-1 5 1,-1 5-1,0 8 112,0 3 0,-3 6-221,0 5 0,0 5 0,3 6 0,-2 3-68,-1 2 1,0 2 0,2 1 0,-1 5 21,-1 3 1,1-1 0,2 3 0,0-1-90,0 0 0,0 3 1,0-3-1,0-1-11,0-1 1,-3-4 0,0 1 0,1-1-3,1-1 0,2 0 0,1-4 1,2-1-81,0-2 1,2-3-1,2-5 1,2-4 108,1-1 0,-1-4 0,3-4 0,0-3-14,0-4 0,1-1 1,0 0-1,0 1-17,-2-1 0,2-3 1,-3 0-1,-1 3-34,0-1 1,-2 3 0,0-1 0,0 0 117,-3 0 1,-1 2 0,-4 4 223,0 0 1,-5 3 0,-2 2 120,-3 2 1,-2 5-1,1 1 1,0 4-58,1 2 1,1-1 0,0 3 0,1 0-174,-1-3 1,4 2-1,0-1 1,1 0-261,2 2 0,1-4 0,2 2 0,2-2-55,3 0 1,5-2-1,3-1 1,1-3-30,-1-2 1,5-1 0,-3 0 0,2-1 108,0-2 1,-2-2 0,-1-4-1,-2-1 121,-1-2 1,-1 1 0,-3 2 0,-2-1 78,0-2 0,-2 1 1,2 3-1,-3-1 580,-2 1-221,-1 0 1,0 4-292,0 4 0,0 4 0,0 4 0,-1 1-44,-2 3 0,2-3 1,-2 3-1,2-1-76,1 0 1,0 1 0,0-4 0,0 0-167,0 1 0,0-1 157,0 1 1,0-4 34,0 1 0,1-8 1,1-1 8,1-3 1,1-4 0,-2 0-1,1-1 72,2 1 0,1-3 0,2 2 1,-1 1 69,-1 1 0,2 0 0,-3 1 0,3-1-61,0 1 0,0 1 0,1 1 0,-1 2-11,1 0 1,-4 3-1,1-1 1,-1 2 1,0 2 0,2 0 1,-4 4-1,1 1 19,0 0 1,-1 4 0,-3 1 0,1 0-27,1 1 1,-1-2 0,2-2 0,-1 1-11,1 2 0,-1-2 0,2-4 1,1-1 18,0-1 0,0 1 0,4-2 0,-1-1-119,1-1 0,2-5 0,1-2 1,0-4-155,0-1 0,2-1 0,-3 2 1,1-2-9,0-1 0,-3 1 1,1-1-1,-2 0 83,-3 0 1,-3 3 0,1-1 0,-2 1 76,-1 2 1,-1 0-1,-2 3 1,-2 2 171,-3 2 0,-1 1 0,-1 1 0,-2 2 186,2 2 1,-2 3 0,1 0-1,0 1-222,2-1 0,4 1 0,2-1 0,0 0-77,0 1 1,1-1 0,5 0 8,3-3 0,1 0 0,2-3 1,2 1-97,0-2 1,3-1 0,-2-1 0,0-3 144,0-1 0,0 0 1,-4-4-1,0 1 159,1-1 1,-4 4 0,0-1 0,-1 0 368,-2-2 0,-1 3-378,-1-1 0,-1 4 0,-1 0 0,-2 4-58,-1 4 0,1 2 0,-3 3 0,2 3-100,-2 2 1,2 6-1,0 3 1,-1 6-153,1 4 1,-2 3 0,2 4 0,1 0-46,1-3 1,2-2-1,1-3 1,-1-2 136,-2-4 1,2-4 0,-2-7-1,3-2 116,0-1 0,-4-1-1,-2-5 1,-2-7 0,-2-4 0,-3-3-144,0-3 0,-1-3 0,-2-2 0,-1-1-216,0 1 1,0-2 0,1 3 0,1-1 153,1 0 0,5 4 0,0-2 0,3 1-1434,2-1 1,2 1 1525,5 3 0,6-4 0,4-1 0</inkml:trace>
  <inkml:trace contextRef="#ctx0" brushRef="#br0" timeOffset="4250">2833 495 8170,'2'-8'288,"1"0"0,4 2 1,-2 0-1,3 0 173,0-2 0,1-3 0,-1 0 0,0 0-120,1-1 0,-1-1 0,1-4 0,-1 0-54,0 0 0,0-1 0,-2-2 0,-1-4-50,-1-3 1,1-5 0,-2 1-1,-1-2-66,-1 0 1,-1 1 0,-1 4 0,-1 6 68,-1 7 0,-2 2 0,1 6-141,-1 1 1,4 4 0,-2 4-224,2 4 1,-2 2 0,0 4-1,1 2-51,1 1 1,1 6 0,-2 1 0,-1 4-29,1 2 0,1-1 0,0 3 1,-1-1-71,-1 1 1,-2 0-1,2 1 1,0-4-78,0-4 0,-1 1 0,-2-4 0,2 1-344,1-1 0,2-4 0,-2-4-382,2-3 0,1-5 1076,0-4 0,4-4 0,0-5 0</inkml:trace>
  <inkml:trace contextRef="#ctx0" brushRef="#br0" timeOffset="4797">2883 243 8302,'-8'0'0,"0"-1"770,3-1-433,-3 1 0,5-3-319,0 4 1,2 0-1,6-1 1,2-1 0,0-1 0,4 1 0,2 1 0,-1-1-36,0-1 0,3-1 1,-2 1-1,1-1 47,0-1 1,0-2-1,2 1 1,-2-2 105,-3 0 1,1 2 0,-1 1-1,0-2 319,-2 0 0,-3 1-126,-1 1 0,-3 4-183,1 1 0,-2 6 0,-1 7 0,-1 2-107,-2 3 1,1 2 0,-3-2 0,-1 2-73,1-1 0,1 1 0,2 0 0,-1-2-12,1 0 0,-2-1 0,2 0 0,0-1 41,1-2 1,-2-2 0,0-4-304,1 1 106,-2-1 0,3-4 91,-2-4 0,2-5 1,2-5-1,1-1 28,1 0 0,3-2 0,0 0 0,1-1 18,2 0 1,0 1 0,1-2-1,1 1 48,0-1 1,1 2 0,-1 0 0,-1 2 293,0 3 0,-2 0 1,0 3 175,1 1 1,-2 4 0,-1 6-1,-3 4-87,-2 4 1,-1 2 0,0 1 0,0 0-87,0 0 0,0 0 0,0-1 0,0 0-244,0-2 1,0-2 0,0-3-1,1-2-771,1-1 1,4 0 0,5-3 0,3-1 733,2-1 0,5-5 0,0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1:15.548"/>
    </inkml:context>
    <inkml:brush xml:id="br0">
      <inkml:brushProperty name="width" value="0.05714" units="cm"/>
      <inkml:brushProperty name="height" value="0.05714" units="cm"/>
      <inkml:brushProperty name="color" value="#E71224"/>
    </inkml:brush>
  </inkml:definitions>
  <inkml:trace contextRef="#ctx0" brushRef="#br0">100 51 9393,'-3'-8'-139,"1"0"0,-3-1 394,1 1 0,2 2 0,3 2-100,1 0 0,-1 5 0,3 4 0,-1 4 103,0 2 0,-1 6 0,-2 6 0,0 4-62,0 4 0,0 5 0,0 4 0,-1 1-171,-1 1 1,1 0-1,-2 0 1,2 1-159,1 2 1,0-2 0,0 3 0,0-2-88,0-3 1,1-6-1,1-4 1,1-9 5,-2-6 0,3-7 0,0-4 30,1-1 1,-4-5-1,2-5 1,-1-1-281,1-2 0,-2 1 0,3-2 464,-1-1 0,2-2 0,3-4 0</inkml:trace>
  <inkml:trace contextRef="#ctx0" brushRef="#br0" timeOffset="999">50 60 8746,'-8'-3'0,"-1"-1"-721,1 0 0,-1 1 554,1-3 1,3 3 401,2-2 0,3 3 1,2-2-1,2 1-195,1 1 1,0-1 0,4 3 0,0 0-31,2 0 1,0 0 0,3 0-1,1 0-1,0 0 0,3 0 0,2 0 1,3 0-12,4 0 1,5 0-1,7-1 1,6-1 16,4-1 1,6 0 0,3 2 0,4 0 23,4-2 1,0 0 0,3 3 0,-3 0-20,-1 0 0,-6 0 1,3 0-1,0 0 8,-4 0 0,-3 0 1,-2 0-1,-3 0-9,-2 0 0,-3 0 0,-5 0 0,-2 0-16,-1 0 0,0 0 0,-4 0 0,-3 0-33,-2 0 1,-4 0-1,-3 0 1,0 0-17,-3 0 1,-1 0 0,-2 0 0,-1 0 50,1 0 0,-2 0 1,0 0-1,-1 0-12,-1 0 0,-2 0 0,-1 0 339,1 0 1,-1 0 7,1 0 1,-4 0-200,1 0 1,-1 0-1,4 0 18,-1 0 0,-2 0 0,-1 0-23,2 0 0,0 0 0,2 0-73,-1 0 1,-2 3 0,-1 1-44,2 0 0,-2 2 1,-1 2 45,0 1 1,0 2 0,-2 1-1,1 1 93,-2 2 0,0 2 0,-1 2 0,0 5-67,0 3 1,0 0 0,0 4 0,0-1 56,0 0 1,0 3 0,0-3 0,0 0-98,0-2 0,0-2 0,0-1 0,0 1 48,0 2 0,0-1 0,0 2 1,0-2-39,0-2 0,0-3 1,0 1-1,0-5-9,0-3 0,0-3 0,0-3 1,0-1-33,0 1 0,0-4-471,0 1 311,0-4 1,1 1 24,2-3-135,-2 0 136,3 0 104,-4 0 0,-4 0 0,-2 0-32,-1 0 1,-2 1 0,0 1 0,-1 1-9,-1-1 1,-7-1 0,0-1 0,-3 0 28,-5 0 0,-3 0 0,-7 0 0,-3-1 1,-6-2 1,-9 2 0,-8-3 0,-9 1 174,-8-3 1,-4 1 0,-11 0 0,-4-2-38,48 4 1,-1-1-1,-2 0 1,1 0-1,-46-2 1,7 0-152,4 0 1,12-2-1,7 1 1,10 0-457,8 1 0,7 2 0,10-2 0,3 3 488,5 2 0,-4-2 0,3-2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19:33:39.833"/>
    </inkml:context>
    <inkml:brush xml:id="br0">
      <inkml:brushProperty name="height" value="0.053" units="cm"/>
      <inkml:brushProperty name="color" value="#FF0000"/>
    </inkml:brush>
  </inkml:definitions>
  <inkml:trace contextRef="#ctx0" brushRef="#br0">23439 3584 18430,'0'-6'-946,"-1"0"0,-1 1 0,-2 0 1,-1-1-1,-1 2 0,0 4 716,-1 5 0,1 7 1,-3 3-1</inkml:trace>
  <inkml:trace contextRef="#ctx0" brushRef="#br0" timeOffset="1">30157 5915 8187,'-8'-5'-198,"1"-1"-207,1-2 0,-1-1 1,-1 2 1136,2 1 0,1 4-633,1-1 1,3 6 0,-2 3-135,2 2 0,2 2 1,1-1-1,2 2 97,-2 1 0,2-1 0,-1 4 1,-1 0 30,-1-1 1,-1 2 0,0 2 0,0 2-43,0 2 0,0 2 0,0 5 0,0 3 70,0 6 1,0 0 0,0 5 0,0-1-113,0 1 1,1-2 0,1 1 0,1 0-12,-1-3 0,-1 4 1,-1 1-1,0 2 19,0 4 1,-1-6-1,-1 0 1,-1-6-29,1-3 1,-2 1-1,1-2 1,1 3 16,1 0 0,1 0 0,0 1 0,0-1 86,0 1 1,0-5 0,-1-2-1,-3-2 39,-2-1 1,1 5-1,-1 1 1,-1 2-72,-2 2 0,0 2 0,1 1 1,0-2-49,2 0 1,4-7 0,-1-3 0,2-4 12,1-2 0,0 4 0,0 0 0,0 4 14,0 3 1,0 0-1,0 3 1,0 2 2,0 1 1,0-5 0,0-1-1,0-3-8,0 0 1,-3 0 0,0 3 0,0 1-29,2 2 0,1-3 0,0-1 0,0 0-42,0 1 0,0-8 0,0-2 1,0-7-487,0-4 358,5-3 0,-4-9 0,3-5 164,0-6 0,1-9 0,5-5 0</inkml:trace>
  <inkml:trace contextRef="#ctx0" brushRef="#br0" timeOffset="2">30064 5924 8107,'-4'-6'0,"-3"0"-414,-1 2 0,-1-2 0,0 2 0,2 0 555,1 0 1,4-1 0,-2 3-10,0-1 1,4 0-121,0 3 1,4 0-1,5 0 1,1 0-16,3 0 1,2 0 0,3 0 0,1 0 40,0 0 1,4 0-1,0 0 1,2 0-23,0 0 1,4 0-1,6 0 1,2 0-1,5 0 1,5-1-1,-21 0 1,1 0-1,2-1 1,1 0-26,2-1 0,1 1 0,0 0 0,0 0 1,1 0-1,0-2 0,0 1 0,0 0 10,0 1 1,1-1 0,-1-1 0,0 0 0,2 1 0,0 0 0,-1 0 0,0 0-48,-3 0 0,-1 0 0,-1 0 0,-1 1 0,0-2 0,0 0 0,0 1 0,1 0 44,1-1 0,0 1 0,-1 0 0,0 1 1,0-1-1,-1 0 0,-2 1 0,1 0 3,-2 1 1,1 0 0,2-1-1,0 0 1,3 0 0,-1 0-1,2 0 1,-1 0 4,-1 0 0,-1 0 1,0-2-1,-2 1 1,1 2-1,0-1 1,0 1-1,1-1-1,1 0 0,0 0 1,0 1-1,-1 1 1,-1-2-1,1 1 0,-2 0 1,0 0-1,-1-1 0,-1 1 0,22 0 0,-6-4 0,-1 2 3,-5 0 1,2 0-1,-5 2 1,0-1-17,-1-1 1,-7 0-1,-4 2 1,-1-1 16,-1-2 0,-1 1 1,-3 3-1,-2 0 35,-3 0 1,-1 0-1,1 0 116,-1 0 11,0-4 0,-2 3 907,-1-2-739,-4 2-235,6 1 1,-6 3 0,4 1-7,-2 1 1,-1-1 0,-2 2-17,2 1 1,-2 1 0,2 2 0,-1-1 34,1 0 1,-1 2-1,4 0 1,-2 3-23,-2 0 0,2 2 0,0 4 0,0 2 2,0 2 0,0 0 0,-4 1 0,0 1-37,0 1 1,0 3 0,0 0-1,-1 1-57,-3-1 1,3 3 0,-2 2 0,2 2 25,1 4 0,-3-3 1,0 2-1,1-5 6,1-4 0,1 1 0,0 0 0,0-2 4,0-1 1,0 2-1,0 2 1,0 3 79,0 2 1,0 2-1,0-3 1,-1-1-56,-2-1 1,2-3-1,-2-4 1,2 0 52,1 0 1,0 4-1,0 4 1,0 3-19,0 5 1,0-4 0,0-1 0,0-5-56,0-1 1,0-1 0,0-2 0,-1 2-51,-3 1 0,2 3 0,-4 4 0,-1 4 2,-2 2 0,1-5 1,1-3-1,1-6-24,-2-3 0,3-1 1,-1 0-1,0 0 25,0 0 0,-1 2 0,3 0 0,0 2-7,0 1 0,1-3 0,2 2 0,-2-3-52,0-1 1,0-3 0,3-1 0,0-2 39,0-1 1,-1-1 0,-1-1 0,-1-1-99,1 1 1,0 0 0,0-1-1,-1-2 83,1 0 1,1-4-1,0 3 1,-2-2 7,0-1 0,0-5 1,3-1-14,0 2 1,-1-4-1,-1 0 6,-1 0 0,-1-3 0,2 3-18,-1 0 1,-2-3 24,2 3 0,1-3-123,-4-1 0,3 0 0,-3 0 5,-2 0 0,0 0 0,-1 0 0,-2 0 28,-1 0 1,-3 0 0,-3 0 0,-2-1 9,-2-3 0,-2 3 1,-5-3-1,-1 1 34,-1 0 1,-5-1 0,2 2 0,-2-1 120,-2 1 0,2-3 1,-1 2-1,1 1 30,-3 1 0,0 1 0,2 0 1,0 1-33,3 2 1,-1-1 0,3 4 0,1-1 5,-1 0 1,2-2-1,-5 2 1,0-1-56,-1-1 0,-6 1 0,-1-1 0,0 0-5,-1 1 1,4-3-1,-3 2 1,0-2-1,1-1 1,-1 0-1,-2 0 1,3 1 23,0 2 0,5-2 1,3 3-1,1-3 8,0-1 1,3 0-1,-2 0 1,-2 0-39,-3 0 0,-4 1 1,-3 1-1,0 1-2,-1-1 1,-1 2 0,0 0 0,-1 0 3,0 1 0,0-1 0,1-2 0,-1 1 41,0-1 1,7-1 0,4-1 0,3 0 28,3 0 1,3 0 0,0 0 0,-2 0-23,-1 0 1,0 1-1,0 1 1,-3 1 46,-4-1 0,5 0 1,-4 1-1,2 0-32,0-1 0,4-1 0,-1 0 0,3 1-20,3 1 1,2 0 0,5-3 0,2 0-2,0 0 0,9-1 0,1-2 1,6-3-29,6-3 0,8 0 0,10 0 0</inkml:trace>
  <inkml:trace contextRef="#ctx0" brushRef="#br0" timeOffset="3">30335 5634 8170,'-4'-5'35,"-4"-3"0,-5 5 1,2 1 1,1 0 0,3 0 773,1-1-915,0 0 1,2 3-1,4 0 2,5 0 0,4 0 1,4 0-1,3 0 97,5 0 1,7 0 0,6-1 0,4-1 25,2-2 0,7 0 0,-20 3 0,0 0 0,2-1 0,0 0-7,2-1 1,1 1-1,2 1 1,1 0-1,3-1 1,0 0-1,2 0 1,0 1-65,0-1 1,0 0 0,1 0 0,-1 0 0,-5 1 0,-1 0 0,1 0 0,1-1 56,0 1 0,1 0 0,-1-1 0,0 0 0,0 0 0,-1 0 0,-2 0 0,0-1 5,-3 2 0,0-2 0,1 0 0,-1 0 0,1 1 0,1 1 0,-1-1 0,1 1-39,0-1 0,-2 0 0,-1 1 0,-1 1 0,20-3 0,-3 0-5,-4 0 0,0 2 1,0-2-1,-3 2 36,-2 1 1,-4 0 0,-5 0 0,-2 0 37,-3 0 0,-7 0 1,-2 0-1,-3 0 95,0 0-191,-1 0 1,-5 0 0,-4 0-41,-5 0 0,-3 0 0,-2 0 0,0 1 95,-3 2 0,-1-2 0,-5 3 0</inkml:trace>
  <inkml:trace contextRef="#ctx0" brushRef="#br0" timeOffset="4">32310 5381 8182,'-6'-9'593,"-2"-1"-525,7 5 1,-3 2-1,4 6-68,0 3 0,3 3 1,1 0-1,0 0-18,0 1 1,3-1 0,-3 1 0,0-1-98,0 0 0,2-2 0,-2-1 1,-1 1 108,1 1 0,-3-1 1,2-1 24,-2 1 1,-1 1 0,0 2-6,0-1 1,-1 0 0,-2 1 76,-3-1 0,-3 0 1,0-2-1,0-2-18,-1-1 1,1 2-1,-1-1 1,1 0-58,0 2 0,0-2 0,2 1 0,1 1-70,-1-2 1,1 2-1,0-3-109,-1 2-279,3-4 459,0 2 173,4-4-127,0 0 1,-3-1 0,-2-1 133,0-1 0,2-4 1,-2 3-1,0 0 36,-1 0 1,3-3-1,-2 0 1,0-2-46,0-4 1,3 2 0,-1-4 0,1 1-27,2-1 0,0 0 1,0-3-1,0 1-38,0 2 1,0 2-1,0-1 1,0 0-247,0 3 1,2 2-1,0 1-1176,1 2 1298,4 4 0,-6 2 0,3 5 0</inkml:trace>
  <inkml:trace contextRef="#ctx0" brushRef="#br0" timeOffset="5">31233 5035 7939,'5'-20'0,"0"0"-372,0 2 0,0-3 0,-3 6 1,1 1 703,0 1 1,-7 4 0,-2 3-223,-2 3 0,-5 2 0,0 1 0,-2 1 136,-1 2 1,1 0-1,1 5 1,-1 3-211,0-1 1,1 4-1,-2 2 1,4 1-23,1-2 1,2 3-1,0-2 1,-1 0-22,1 0 0,4 0 0,2-3 1,2-2-198,1 0 1,0-2 0,1 0 116,2 1 1,2-5 0,4-2-1,2-2 62,1-1 0,-1 0 1,1 0-1,0 0 18,0 0 1,-2 0 0,4 0 0,-2 0 43,1 0 0,-1 0 0,-2 0 1,-1 1 71,0 2 0,1-1 1,-1 5-1,0-1-59,1-1 1,-5 3 0,-2-1 0,-2 1 0,-1 1 0,-1 1 0,-2-1 1,-4 0-6,-5 1 0,1-1 0,-6 2 0,-1 0 38,-3 1 1,-2 1-1,2-5 1,-1-1 40,1 0 0,5-5 1,1 1-1,2-2 21,1-1 1,6-1 0,3-2-142,2-3 1,2-6 0,2 0 0,3 1-95,3 4 0,0-1 0,0 2 0,2 0-429,1 0 0,-1 4 1,1-1-1,-2 2 518,0 1 0,3-4 0,2-2 0</inkml:trace>
  <inkml:trace contextRef="#ctx0" brushRef="#br0" timeOffset="6">31402 5288 8255,'-3'-10'0,"0"1"-112,1-1 1,-3 4 0,1 1-86,-1 1 0,2 1 1,-3 3 273,-2 0 1,3 0 0,0 1 0,1 2-111,2 3 1,-2 2 0,-1 2 48,0-1 1,3 1 0,-1-1 0,2 0-213,1 1 1,0-1 0,0 0 69,0 1 1,1-2 132,2-2 1,-1-2 0,5-4 0,0-1-13,1-2 1,0-2 0,0-5-1,-2-2 102,1 0 1,2-5-1,0 2 1,0-3 172,1-1 1,-2-1 0,-1-1-1,-1-4-114,2-2 1,-4-6 0,0 0 0,-1 0 81,0 2 1,0 1-1,-3 3 1,-1 2 153,-2 4 0,1 2 7,-4 3 0,3 7-447,-3 6 0,4 3 0,-3 3 0,2 4-154,0 5 1,0-1-1,3 5 1,0 0 12,0 2 0,-3 5 1,0 2-1,0 1 75,-2-1 0,3 2 0,-3-2 0,0 2 5,0 1 0,2-3 0,-3-1 1,2-1 48,2-3 1,1 1 0,1-1-1,0 0 71,0-3 0,1-4 1,2-1-1,4-2-43,1-4 0,2-2 0,2-4 0,0 0-90,0 0 1,1-1-1,0-2 1,-2-3-10,-1-3 0,0-1 0,-1-1 1,1-3 20,-1-1 1,-3 4 0,-1-1 0,0 1 80,-3 2 1,2-1 0,-1 1 154,-1 0 0,-1-1 305,-1 1 0,-1 4 1,-2 3-293,-3 4 0,-2 3 0,1 4 0,2 1-87,1-1 1,-3 4 0,4-1 0,1 1-20,1 0 1,1-3 0,0 4 0,0-2-399,0 1 1,0-1 0,0-2 0,1-2-108,2-2 1,3 0 0,4-4 471,2 1 0,-1-4 0,2-9 0,-3-4 0</inkml:trace>
  <inkml:trace contextRef="#ctx0" brushRef="#br0" timeOffset="7">31589 5119 8217,'-9'-9'-1779,"2"3"1903,1-1 0,4 4-348,-1-3 0,6 4 224,3-1 0,3 6 0,0 2 0</inkml:trace>
  <inkml:trace contextRef="#ctx0" brushRef="#br0" timeOffset="8">31552 5353 8292,'0'-15'4,"0"2"1,0 4 0,0-1 147,0 1 0,0 0 0,0-1 0,0 1 49,0-1 1,3 4-1,1 1 1,1 1-89,2 2 1,-1 1 0,0 1 0,1 0-407,1 0 1,2 1-1,-1 2 142,0 3 1,-2 2 0,-2 3 0,0 0 21,0 2 0,-3-1 0,2-2 0,-3 0 10,-1 2 0,0-1 0,0 1 0,0-1 30,0-2 1,0-3 0,0 1 219,0 0 1,-5-3-89,-1-1 0,2-3 0,1-3 1,2-3-13,1-3 1,0-1 0,0-1-1,0-2 1,0 2 1,1 0 0,2 2-1,2 0-24,0-1 0,4 1 1,-3 0-1,2 0-42,2 3 1,-1-1-1,0 4 1,1 1-55,-1 0 1,0 2 0,1 0 52,-1 0 1,-3 4-1,0 0 1,-2 1-38,-2 2 1,-1 2 0,-1 0-19,0 0 1,0 1 0,0-1 25,0 0 0,-1 0 1,-1-2 21,-1-1 1,-2-4 73,2 1 0,2-6 0,-2-3 78,2-2 1,1-2-1,0 1 1,0-1 146,0-3 1,0 3-1,0-3 1,1 3-108,2 0 1,-2 1 0,3 1 0,1 1-9,1 0 0,-1 4 1,1-2-126,2 1 0,0 1 1,1 4-78,1 2 1,-5 2-1,-2 5 1,-1 2 21,1 0 1,-2 5-1,2-2 1,-2 0-71,-1 1 0,0-2 0,0 3 108,0-1 0,0-1 0,0 4 0</inkml:trace>
  <inkml:trace contextRef="#ctx0" brushRef="#br0" timeOffset="9">29446 6008 7930,'-1'-9'0,"-1"-1"-544,-1 1 0,0 0 0,2-1 1215,-2 1 1061,2 4-1672,-3 1 0,0 8 0,1 3 0,1 3 13,1 3 1,1 4 0,0-2 0,0 3 16,0 1 0,0 7 1,1 2-1,1 2 5,1 2 1,1 5 0,-3 7 0,1 1-66,1-2 0,0-1 1,-2-3-1,1 0 1,1 2 1,3 3 0,-2-1-1,-1 1 20,1-1 1,-3-2-1,3 1 1,-1-1-13,0-5 0,0-2 0,-3-6 0,0 1-5,0 2 1,0 4 0,0 5 0,0-2-17,0 2 1,0-4 0,0-2 0,0-2 10,0-2 0,0-5 0,0-3 0,0-1-33,0 0 0,0 3 1,0 3-1,1-1 0,3-1 0,-3 0 0,2 3 1,-1 0 16,1 0 1,-2-5 0,2-3-1,-2-4-217,-1-3 0,0 3-422,0-4 154,0 1 316,0-8 55,0-1-587,0-4 1,0 0 0</inkml:trace>
  <inkml:trace contextRef="#ctx0" brushRef="#br0" timeOffset="10">29259 7655 8018,'0'-6'318,"0"0"1,0 2-12,0-2 0,1 4-340,2-1 1,3 2 0,3 1-30,0 0 0,-3 0 0,1 1 0,0 1-279,1 1 1,2 1 0,-1-2 0,0 3-290,1 0 0,-1-3 630,0 1 0,1 2 0,-1 0 0</inkml:trace>
  <inkml:trace contextRef="#ctx0" brushRef="#br0" timeOffset="11">29596 7571 7978,'0'-9'451,"0"-1"1,0 4-46,0 0 0,-1 4 1,-2-2-262,-3 3 1,-3 2 0,0 3-1,0 2-196,-1 2 0,-2 3 0,-1 0 0,1 3 51,-2 0 0,0 2 0,-5 2 0</inkml:trace>
  <inkml:trace contextRef="#ctx0" brushRef="#br0" timeOffset="12">29222 7646 8112,'0'-10'177,"0"1"1,0 3 0,0 0 311,0-2 1,-3 3 35,-1-1-586,1 4 1,8-2 0,2 4 11,4 0 0,0 1 0,1 1 0,0 2-24,0 1 1,-1 1 0,5 4-1,0-1 18,-2 0 1,3 4 0,-4-1 0,1 0 40,-1-2 1,0 0 0,-4-1-1,1 0-53,-1 1 1,-3-4-63,0 0 140,-4 0 7,3 0 0,-10-2 110,-1-4 0,1 0 81,-1 0-69,4 0 1,-2-1 0,4-2-77,0-4 1,0-1 0,0-1 0,1-1 8,2 1 1,1-2 0,3 0 0,-1-2-18,2-2 0,0 0 1,1-1-1,1 0 28,-1 0 1,0-5-1,1 0 1,-1 2 54,1 3 1,-2 3 0,-1-1 0,-2 0-135,-1 3-751,0 4 1,-4 4-1,0 6-45,0 4 791,-5 1 0,-4 5 0,-5 2 0</inkml:trace>
  <inkml:trace contextRef="#ctx0" brushRef="#br0" timeOffset="13">29063 8001 8086,'0'-10'50,"0"-3"0,0 3 0,0-2 413,0 1 1,0 2 945,0-1-891,0 1 0,0 5-523,0 4 0,1 5 1,1 7-1,1 0-36,-1 0 1,-1 1 0,-1 1 0,0 0 31,0 3 0,0 0 0,-1 1 0,-1-1-119,-1-2 1,0 1-1,3 3 1,0-2-151,0-1 0,0 1 0,0-5 0,0-1-680,0 0 1,0-2 166,0 1 0,0-6 791,0-4 0,0-4 0,0-7 0,0 0 0,0-2 0,-1 1 0,-2 2-11,-4 1 1,2 1-1,0 0 1,0 3 204,-1 1 1,3-2 0,-3 2 412,-1-1 0,2 2-211,-2 0 1,5 1-304,-1-1 1,2 1 0,2-3-213,2 1 1,3 0 0,3 1 0,0 0 42,1 1 1,0-2 0,1 1-1,2 1 96,-2 1 0,-3 1 1,-2 0-1,1 0-23,1 0 1,2 0 245,-1 0 1,1 0-140,-1 0 0,-3 0-105,0 0 1,-4 4-1,2 2-9,-3 3 0,-1 1 1,0 1-1,0 3 3,0 0 1,0-1 0,0 2 0,0-1-199,0 1 0,0-4 0,0 2 0,0-3-1302,0-1 754,0 1 753,0-5 0,0-5 0,0-5 0</inkml:trace>
  <inkml:trace contextRef="#ctx0" brushRef="#br0" timeOffset="14">29166 7973 7867,'0'-9'-84,"0"0"0,-4 2 0,1 1 347,1-1 0,0 3-305,-1 1 1,3-2-1081,0 2 1122,4 0 0,6 7 0,-1 1 0</inkml:trace>
  <inkml:trace contextRef="#ctx0" brushRef="#br0" timeOffset="15">29175 8170 8053,'0'-10'0,"0"1"0,0 0 0,0 2 0,0 1 0,0-1 171,0-1 0,1 1 0,2 1 52,3-1 0,0 3 0,0 1-313,1 2 1,1 1 0,2 1-6,-1 2 1,-3 2-1,0 4 1,-1 2 34,0 1 1,-3-1-1,1 1 1,-1-1-22,1 2 1,-2-3 0,2 3 0,-1-3 38,-2 0 1,0-4-1,0 0 104,0 1 0,-2-3-52,-1 0 1,2-4 0,-2-4 0,2-3-47,1-4 1,0-1 0,0-3-1,0-1 16,0 2 1,0-3 0,1 3 0,1 1 7,1-1 1,4 2-1,-4 3 1,0-1 49,1 1 0,-2 3 16,4-1 1,1 5-72,2-1 0,-4 6 0,-2 4 0,-1 1-6,1 1 0,-1 1 0,1-1 1,-1 0-141,1 1 0,-2-1 0,2 0 32,-2 1 1,-1-1 28,0 0 43,0-3 0,0-3 57,0-6 1,3-3 0,0-3 9,-1 0 1,2-1 0,0 1 0,-1 0 14,1-1 1,-2 2-1,3 1 1,0 0 7,1 0 1,-1 2 0,2 0 0,-2 0 40,-1-1 1,4 4-37,-2-1 1,-1 2-52,1 1 1,0 4 0,0 4 7,-3 3 1,-2-1 0,-1 3 0,0-3-15,0 0 0,1 0 0,1 1 0,1 2-15,-1-2 0,-1 0 0,0-2 12,2 0 0,-2-2 1,4-2 15,-1-1 1,-2-1-1,3-4 1,-1-2 9,-2-3 0,4-3 1,-1-1-1,1-1 69,0-2 0,-3-2 0,3 1 0,-1 1 13,0-1 0,-3-2 0,2 3 0,-1-1 89,0 1 1,1 0 0,-4 4 0,0 0 58,0-1 0,-2 2 101,-1 2 1,1 2-1,-4 5-155,-1 2 0,-1 2 0,1 5 1,1 2-64,-1 0 0,3 4 0,0-3 1,3 1-131,1-1 0,0 4 1,1-2-1,3-1-127,2-1 0,3 0 0,4 0 1,3-2-329,5-1 1,0-4-1,4-3 470,1-2 0,1-1 0,1 0 0</inkml:trace>
  <inkml:trace contextRef="#ctx0" brushRef="#br0" timeOffset="16">29007 8507 7919,'0'-10'-209,"0"1"463,0 0 0,0-1 1,1 1 71,2 0 0,-2-1 0,2 1 392,-2-1 1,0 4-137,2 0 1,-2 2-379,2 1 0,-6 7 0,-3 10 0,-2 4-54,-2 5 1,1 4 0,-1 5 0,1 5-171,0 2 1,-1 6 0,2-3-1,2 1-308,3-2 0,3-7 0,3-3 0,3-4 40,2-5 1,6-2-1,0-10 1,2-3 34,0-1 1,-2 0 0,3-3 0,-3-2-133,0-3 0,-1 0 0,-1-4-207,0-2 0,-3 3 592,-6-1 0,-6 0 0,-3-4 0</inkml:trace>
  <inkml:trace contextRef="#ctx0" brushRef="#br0" timeOffset="17">29138 8516 7946,'0'-9'267,"0"-1"1,0 1 1605,0 0-1542,0-1 0,-2 5 0,0 3 0,-1 4-251,1 4 1,1 3-1,0 1 1,-1 1-45,-1 2 1,0 4 0,3-2-1,0 2-32,0-2 1,0 5 0,0-3 0,0-1-189,0 2 1,0-1-1,0-1 1,0 0-163,0 1 1,0-4 0,0 0 0,0-3-414,0-1 1,1 1-1647,2-1 2405,-2-4 0,3-1 92,-4-4 0,-1 0 1097,-2 0 286,-2 0-1053,-5 0 1,6 0 0,4 0-206,5 0 0,5-3 0,1-1 0,3-1-130,0-2 0,2-1 1,4 1-1,0 1-350,2-1 1,1-2 0,-2 0-1,1 0-426,-1-1 1,-6 5 688,-2 2 0,-3-2 0,-1-1 0</inkml:trace>
  <inkml:trace contextRef="#ctx0" brushRef="#br0" timeOffset="18">29353 8497 7974,'0'-12'792,"0"-1"1,0 2 201,0 1 1,0 0-603,0 1 1,1 0 0,2 3 189,3 3 1,2 2-1,2 1 1,0 2-323,3 4 0,-3 2 0,4 7 0,-3 3-328,-2 3 1,2 4 0,-8 6 0,-1 4-427,-1 5 1,-6 1 0,-5 4 0,-4-2-1041,-4-2 1,-5-1 1533,-2-6 0,-6-2 0,-2-4 0</inkml:trace>
  <inkml:trace contextRef="#ctx0" brushRef="#br0" timeOffset="19">19547 13148 8447,'0'-9'409,"0"-1"34,0 1 0,3 3 0,0-1-73,-1 0 1,-1 2-298,-1-1 0,-1 1 0,-1-3-71,-1 2 1,-5 4-1,1-1 109,-4 2 0,0 4 0,-1 1 0,1 0-85,2 0 0,0 4 0,-1-2 0,2 2-66,2 2 0,-3 2 0,4 1 1,0-2-110,2-1 1,-1 3 0,1-1 0,1 0-86,1-2 1,2 0-1,2-1 150,3 0 0,2 0 1,2-3-1,0-3 22,2-2 0,-1-1 1,1 0-1,-1 0 33,-2 0 0,0 0 1,1 0-1,-1 0 120,1 0 0,-4 3 0,0 0 0,0 0 64,-1 1 0,1 1 0,-4 2 0,1-1 39,-1 1 1,-1 2-1,-2 0 1,-1 0-76,-1 1 0,-5 2 0,2 1 0,-2-2-16,-1 0 0,-4-3 1,1-1-1,0-1-94,2 2 0,-3-3 1,1 0-1,0-1-304,2-2 0,1 3 1,-1-2-463,1-1 0,4-2 0,2-3 757,2-4 0,5-1 0,1-1 0</inkml:trace>
  <inkml:trace contextRef="#ctx0" brushRef="#br0" timeOffset="20">19790 13120 8352,'0'-9'-239,"-3"-1"565,0 1 1854,-1 4-1980,4 1 0,-3 5 0,-1 2 0,-1 3-229,-2 2 0,-2 6 1,0 1-1,-1 3-130,-3 1 1,3-1 0,-3 1 0,3 0-68,1 0 1,0-2-1,2 0 1,2-3-337,1 0 1,-3-2-1,4-2-827,1-1 1389,1-4 0,1 4 0,0-4 0</inkml:trace>
  <inkml:trace contextRef="#ctx0" brushRef="#br0" timeOffset="21">19640 13139 8240,'-8'-7'173,"2"1"1,-2 3 0,4-2 420,-1 1 1,3 0 563,-1 0-816,2 3 1,5 1-1,1 8-390,0 3 1,4-1 0,-3 4 0,3 0-344,4 1 0,-3 0 0,3 0 0,-2 2-528,1 1 0,-1-3 919,1 1 0,3-5 0,-1 3 0</inkml:trace>
  <inkml:trace contextRef="#ctx0" brushRef="#br0" timeOffset="22">19855 13073 8217,'-1'-9'0,"-1"-1"0,-1 1 332,1 0 1,1 2 0,1 1 711,0-1 1,-3-1 269,0-2-497,0 5-670,3 1 1,3 8 0,0 2 0,-1 4-45,-1 2 1,-1 0 0,0 3 0,0 1-165,0-2 1,0 4 0,0-2 0,0 1 54,0 2 1,0-3-1,0-2 1,0 1 106,0-1 0,0-2 1,1 0-24,2-1 1,2-6 0,5-2 0,0-2-217,3-1 1,1-5 0,5-4 0,1-3-576,1-3 1,6 1 0,5-2 0,-3 4-1992,-3 1 2704,1 2 0,-7 0 0,2-1 0</inkml:trace>
  <inkml:trace contextRef="#ctx0" brushRef="#br0" timeOffset="23">17946 13176 8343,'0'-9'217,"0"-1"1,0 1 0,0 0 867,0-1 1,2 1 173,1 0-873,-2 3 0,3 3-303,-4 6 1,0 6 0,-1 4 0,-1 2-105,-1 1 1,-4 3 0,3 3 0,-1 3 38,-2 2 0,2 1 0,-2 0 0,1 0-168,1 0 0,-2-3 0,3-1 1,1-2-629,-1-4 1,3-3 580,-2-2 112,2-7 0,1-5 0,0-10 0,0-2 53,0 1 1,3-4 0,1-1 0,0-2-15,1 1 1,1 0-1,-2 2 1,0 1 70,0-1 1,4-1 0,-3 2-1,1 2 5,0 0 1,-3 2 0,4 1-48,0 1 0,-2 0 0,1 4-23,2 1 1,-3 2 0,0 3 0,-1 4 37,-2 5 1,0 2-1,0 4 1,2 0 95,-2 0 1,-1-1 0,-2 5 0,-1-2-101,-2-2 1,1-2 0,3-1-1,0-2 68,0-2 1,0 0 0,0-2-540,0 1 1,1-5 476,2-2 0,7-2 0,4-1 0</inkml:trace>
  <inkml:trace contextRef="#ctx0" brushRef="#br0" timeOffset="24">18124 13326 8090,'-4'-10'0,"2"2"0,-3 1 0,1 1 853,2-2 0,-3 3 864,2-1-843,0 0-675,3 0 1,3 6 0,1 7 0,2 1-256,1 1 1,-2 4 0,1 0 0,1 2-399,-2 2 1,3-1 0,-2 1-1,3-3 26,0 0 0,-1 2 0,0-4 0,-2-1-546,1 0 0,0-2 0,1-1 974,-2-1 0,0 1 0,4-3 0</inkml:trace>
  <inkml:trace contextRef="#ctx0" brushRef="#br0" timeOffset="25">18218 13307 8117,'0'-9'133,"-3"-1"0,0 1 1951,1 0-1435,0-1 0,1 5 0,-1 3-490,-1 4 1,-1 6-1,2 6 1,-2 0-301,-1 3 0,-2 1 0,-2 1 0,0-1-229,-1 1 0,1-3 0,0-2 0,-1 1-378,1-1 748,0-2 0,-1 1 0,1-3 0</inkml:trace>
  <inkml:trace contextRef="#ctx0" brushRef="#br0" timeOffset="26">18358 13354 8092,'3'-9'0,"1"-1"0,1 1-119,-1-1 0,2 1 0,-2 0 0,0-1 545,1 1 0,-1 0 1,-2-1 623,1 1-660,0 0 0,-4 3 0,-2 3-237,-3 2 1,0 2-1,0 2 1,-1 4-167,-1 1 1,-2 2 0,1 2 0,-1 0-10,1 0 1,0-2 0,0 0 0,2 2-138,1 0 0,0 1 0,-3-3 133,3 3 0,-1 0 1,4 3 34,1-4 0,2-1 0,3-3-5,3-2 1,3-2 0,3-4 0,1 0-39,2 0 1,-1 0 0,3 0 0,-1 0-89,0 0 0,-1-3 1,0 0-1,1 1 94,-1 1 0,-1 1 0,-2 0 0,0 0 124,0 0 0,-5 0 0,-2 1 0,-1 2-58,-2 4 1,-1-2-1,-1 1 1,-1 1 95,-2 2 1,-5 0 0,-6 0 0,0 1-8,-3-1 0,-1-1 1,1 0-1,0-2 4,2 1 0,2-2 0,-2 0 0,2 0 110,2-3 0,0 2-19,2-1 0,0-1 0,3-5-141,3-3 1,6 2-1,3-1-397,3 1 1,0 2 0,2-3 0,0 1-1304,1 2 1619,1 1 0,-4 1 0,1 0 0</inkml:trace>
  <inkml:trace contextRef="#ctx0" brushRef="#br0" timeOffset="27">13539 13373 8224,'-5'0'680,"-3"0"1,7-1-553,-2-3 0,2 2 0,1-4-13,0-1 1,4-3-1,1-1 6,0-1 1,3-4 0,-1 2 0,0 0-87,-1-3 1,3 2 0,-4-2 0,0-1-77,-2 2 1,1-1 0,-1-1-1,-1 2 65,-1 0 1,3 2 0,-1-2 0,-1 4 17,-1 1 1,-1 2 0,-1-1 63,-2 1 0,1 1-86,-5 2 1,1 2-1,-2 8-28,2 2 0,0-1 0,4 1 1,-2 1-10,-1 2 1,3 3 0,-1 1-1,1-1 1,-1 2 0,1 0 0,-1 5 1,1 0 8,-1-1 0,2 5 1,-2 2-1,1 1-32,-1-1 1,2 2 0,-2-2 0,2 1-28,1-1 1,0 0-1,-1-5 1,-2-3-30,0-3 1,0-1-130,3-4 203,0-4 0,3-5 0,2-5-138,0 0 0,-3-4-12,1 3 113,2-2 20,-4-2 1,4 4 67,-2 0-13,-1 4 1,3-5 0,-3 2-6,1 0 0,3 2 0,-3-3-11,-1-1 1,3 1-1,-1 1 1,0 0 24,0 0 0,0 0 0,-2-3 1,2 3 63,2 1 0,-3-2 1,3 2-1,0-2-13,-1-1 1,3 2 0,-4 0 0,0 0-17,0-1 1,3 3 2,0-3 0,-2 4-49,1-1 1,-4 6 0,1 4 0,-2 4 15,-1 1 1,0 5 0,0-2-1,0 3 108,0 1 1,0-4 0,-1 1 0,-1-1-52,-1 0 1,-1 0-1,2-4 1,-1 1-80,1 0 0,1-5 0,1-1-56,0 2 1,1-4-368,2-1 1,-1-2 0,4-1 0,1-1 413,2-2 0,0-2 0,0-5 0</inkml:trace>
  <inkml:trace contextRef="#ctx0" brushRef="#br0" timeOffset="28">13811 13279 8211,'-6'-9'0,"2"0"627,0 3 0,2-2 425,-4 2 1,1 0 519,-2 0-1356,3 4 1,4-1-129,0 6 0,4 2 0,2 5 0,0-1-45,0 0 1,0 2-1,4 0 1,-1 2-470,0-2 0,1 3 0,-1-2 0,0 1-13,1 0 0,-2-3 1,-1 3-1,0-3-258,0 0 1,1-1 0,2-1 0,-2 0 696,-2-2 0,2 0 0,-2 3 0</inkml:trace>
  <inkml:trace contextRef="#ctx0" brushRef="#br0" timeOffset="29">13904 13242 8253,'0'-10'-64,"0"4"0,0 0 391,0-2 0,0 0 850,0-1 0,-1 4-919,-2 1 1,1 3 0,-4 2-1,0 4-125,0 4 1,-2 1 0,2 6 0,-3 1-34,0 0 0,-3 5 0,-1 1 0,1 0-167,-2 0 0,4-1 0,-3-3 1,3 1-433,1-1 0,0 1 0,2-8 0,2-1 499,1 0 0,5-2 0,4 1 0</inkml:trace>
  <inkml:trace contextRef="#ctx0" brushRef="#br0" timeOffset="30">14045 13251 8204,'-1'-9'370,"-2"-1"122,0 1 0,0 3 0,2-1 219,-2 0 0,2 2-75,-2-1-597,2 4 1,1-2-1,0 8 1,0 2 75,0 2 0,0 3 0,0 1 0,0 4-330,0 1 0,0 2 1,0 0-1,0-1 148,0 1 0,0-1 0,0-2 0,0 0 196,0 1 1,0-3-1,0 1 1,-1-2 138,-2-1 1,2-2 0,-3-2 0,0 0 429,1-2 0,-1-4-553,1 1 0,3-2 0,0-2 0,6-2-105,6-3 0,2-2 0,6-2 0,2 0-242,3-3 1,3 3 0,3-2 0,2 4-1063,1 2 0,-3 4 1264,-6-1 0,2 6 0,-3 2 0</inkml:trace>
  <inkml:trace contextRef="#ctx0" brushRef="#br0" timeOffset="31">21025 12530 7296,'6'-3'-75,"0"-1"0,3-1 238,2-2 0,0-6 1,2-2-1,0-3-64,-1-1 1,1-4 0,-3-2 0,0-3 35,0-3 0,0-1 1,-7-3-1,-1 1-29,-1 2 0,-1 2 1,-1 6-1,-2 5-7,-3 6 0,1 6 1,-2 4-1,0 2 58,-1 1 1,0 2-1,0 4 1,2 4-28,-1 4 0,2-1 0,-1 6 0,1 4-104,0 3 0,3 2 0,-2 1 1,1 1-6,0 1 1,-1 3 0,4-2 0,0-3-193,0-3 1,0 1-1,0-3 1,1 0 43,3-3 0,-2-2 1,3-2-1,-1-3 62,-2 0 0,2-5 1,0-4-9,2 0 0,-3-6 1,2-6-1,0-2 14,0-4 0,0-1 0,3-5 0,-2 0-46,1 1 0,2-1 1,-1 0-1,-1 2 171,-1 1 0,1-1 1,1 5-1,-1 1 227,0 0 1,-4 5-1,2 0-92,-1-2 0,3 5-128,0 3 1,-3 1-1,0 7 1,-1 1 4,0 2 0,0 3 0,-3-2 0,0 4-8,0 2 0,0-3 0,0 1 0,0 0-191,0 2 0,1 1 0,1-1 0,1-2-635,-1 0 0,1-5 0,0 1 756,3-5 0,2-3 0,2-4 0</inkml:trace>
  <inkml:trace contextRef="#ctx0" brushRef="#br0" timeOffset="32">21446 12456 7928,'-9'-6'287,"-1"-1"245,1 4 1,3-3 509,-1 3 1,6-1 0,2 4-1024,8 0 0,1-1 0,6-1 0,0-1-144,2 1 0,2 0 1,2 0-1,4-1-14,4 1 1,-1 1 0,2 1 0,-2-1 28,-1-2 1,1 2 0,1-3 0,-2 3-186,-4 1 1,-4 0 0,-2 0-1,-1 0-781,-2 0 0,-6 0 1076,0 0 0,-6 0 0,1 0 0</inkml:trace>
  <inkml:trace contextRef="#ctx0" brushRef="#br0" timeOffset="33">21820 12259 8967,'-4'-5'970,"2"1"-472,-4 4 1,4 1-1,-1 2-420,2 3 1,-3-1 0,1 2 0,1 0-244,1 1 1,2 1 0,1 1 0,3-2-116,0-2 1,1 3-1,4-4 1,2 0-58,0-2 1,2-1 0,-3 0 0,2 1 105,-2 0 1,0-2-1,-2-1 1,0 0-303,1 0 1192,-5 0 0,-2 1-298,-6 2 0,-2 2 0,-5 4 1,1 1-162,0-1 0,-1 0 0,1 1 0,-1-1-113,1 0 1,1 1-1,1-1 1,1 1-1079,2-1 0,-2-3 991,3 0 0,0 1 0,3 2 0</inkml:trace>
  <inkml:trace contextRef="#ctx0" brushRef="#br0" timeOffset="34">22176 12296 7951,'0'-15'210,"0"-1"0,1 5 0,1-2 1609,1 3-1452,0 1 1,-3 4-1,0 6 1,0 7-40,0 3 1,-4 7-1,-1 0 1,-1 2-164,-1 1 1,2 2 0,-2 0 0,1 0-83,-2 0 0,4-2 0,0-3 0,1-1-915,0-2 0,0-3 0,3 0 1,0-1-767,0-2 0,4-4 1598,2-2 0,7-2 0,1-1 0</inkml:trace>
  <inkml:trace contextRef="#ctx0" brushRef="#br0" timeOffset="35">22185 12325 7951,'0'-10'149,"0"1"1,0-1 398,0 1 1,1 3-381,2 0 1,3 5-116,3 1 1,0 5 0,0 6 0,-2 3-13,-1 0 0,-3 1 0,2 1 1,1 0-56,-1 1 0,0-1 0,2 0 0,-1-3-20,-2 1 0,2-4 1,-2 2-1,0-4 52,0-2 0,4-4-9,-2 2 0,-1-8 0,0-3 1,-1-4-136,-1-5 1,1-3 0,-1-1 0,0-3-53,1-1 0,-2 0 0,3-2 1,1 1-34,-1-1 1,-2 4 0,2 2 0,0 6-197,0 3 1,-1 1 406,2 7 0,-4 0 0,2 3 0</inkml:trace>
  <inkml:trace contextRef="#ctx0" brushRef="#br0" timeOffset="36">22438 12446 7915,'9'-4'-104,"-3"-1"1,1-5-1,0 1 52,1 0 1,1-1 0,-2 0 0,-1-1 397,1-2 1,1 0 0,-2 1 0,-2 0-188,0 0 1,-3 2-1,2 0 243,-2 1-127,-1 0 1,-4 5 0,-2 4-99,-2 5 1,1 1 0,1 2 0,0 3-63,1-1 1,-2 4 0,2-1 0,1 1 7,0-1 0,1 3 0,2-4 0,-1 0-55,-1-2 1,0 1 0,3 0-251,0 1 1,4 1 0,2-4-25,2 1 1,3-5 0,0-2 0,2-2-4,-2-1 0,3-3 0,-1-2 1,1-3 79,-1-2 1,3-2 0,-3-1 0,1-2-31,-1 1 1,1-4 0,-4 3-1,1-3 85,-3-1 1,-2 5 0,1 1 0,-1 3 405,-2 0 190,-1 5 1,-7 13-1,-3 6-308,-1 2 1,2 2-1,0-2 1,-1 1 15,2-2 1,-2-1 0,4-5 0,1 0-221,1 1 0,1-1 0,0 1-341,0-1 0,1-4 267,2-2 1,-1-2 0,4-1 0,1-1-383,2-2 1,0-2 0,1-4-1,-1-1 271,0 1 0,1-1 0,-1 1 0,0 1 155,1 2 0,-1-3 0,0 4 528,1 0 0,-4 1-290,0 4 1,-3 4 0,3 2-1,-2 2 196,-2 2 1,-1-1-1,-1 0 1,1 1-398,2-1 0,-2 1 0,3-2 0,-1-1 7,0-1 1,5-4-1,-2 3 1,2-2-66,2 0 1,-1-1 0,0-4 0,1-2-105,-1-1 0,0-5 0,1-3 0,-1-2 158,0-2 1,-2-1 0,-2-3 0,0-1 72,0 1 1,-3 1-1,1 0 1,-1 0-259,-2 2 0,-5 6 270,-1-1-98,-2 7 0,-2 2 0,1 4 0</inkml:trace>
  <inkml:trace contextRef="#ctx0" brushRef="#br0" timeOffset="37">23346 12137 8377,'0'-9'335,"0"0"0,1-1-1114,2 1 1,-1 4 1090,4 2 1,-4 3 0,1 3 610,-2 3 1,-1 3 0,0 4-1,0 3-984,0 5 1,0 3 0,0 4 0,0 0-205,0 0 1,-1 2 0,-1 0 0,-2 0 142,-1-3 1,2 0 0,-3-6 0,2-3-1087,2-1 0,1-6-365,1 2 1573,4-11 0,2-3 0,3-8 0</inkml:trace>
  <inkml:trace contextRef="#ctx0" brushRef="#br0" timeOffset="38">23346 12184 8023,'-7'-15'0,"2"0"0,1 2 0,1 0 0,3 4 0,0-1 423,0 1 1,3 0-1,1 0 1,1 2-358,3 1 0,0 1 1,2-3-1,2 3-475,0 1 1,4 1 0,-3 3-1,2 0-63,1 0 1,2 0-1,0 1 472,-3 2 0,3 6 0,-3 6 0</inkml:trace>
  <inkml:trace contextRef="#ctx0" brushRef="#br0" timeOffset="39">23364 12381 8022,'-9'0'466,"0"0"0,-1 0-14,1 0 1,4-1-1,1-2-319,3-4 1,2 2 0,3-1 0,3-1-265,4-2 1,4 1-1,4 1 1,-1 1-618,1 2 0,0-2 0,-2 3 1,0 1-682,-1 1 1429,-1 1 0,4 0 0,0 0 0</inkml:trace>
  <inkml:trace contextRef="#ctx0" brushRef="#br0" timeOffset="40">23598 12334 7276,'-5'-4'570,"0"3"363,2-2 0,2 3-753,-3 3 1,3 2-1,1 4 1,0 1-356,0-1 1,0 3-1,0 1 1,0-2-81,0 0 0,0-2 0,0 2 0,0 0 127,0 1 1,0-2-1,1-5 1,2 0-80,0 0 1,4-3-1,-1 2 1,3-3 39,0-1 1,0-1-1,1-3 1,-1-2 79,0-2 1,1-5 0,-1 0 0,0-2 197,1-1 0,-4-2 1,0-1-1,0 2 46,0 1 1,1 3-1,-4 3 1,0 2 678,1 2 1,-3-1 0,2 7-352,-1 5 0,-4 2 0,0 3 0,-2 3-226,-1 2 0,3 3 1,-2 1-1,1-2-28,0-1 1,-1 1 0,4-5 0,0 0-1162,0-2 0,1-1 1,3 1-1,3-2 930,4-2 0,4-2 0,4-4 0</inkml:trace>
  <inkml:trace contextRef="#ctx0" brushRef="#br0" timeOffset="41">23944 12390 7980,'0'-9'0,"0"-4"0,0 1 0,0 0 459,0 2 0,-3-3 1,0 1-1,1 1 9,1 0 1,1 2-1,0-1-319,0 1 1,-1 4-327,-2 2 1,1 3 0,-4 3 56,-2 3 1,3 2 0,-1 3-1,0 0-440,0 2 0,-2-1 0,3-2 0,-1-1 320,-1 0 0,4 4 0,-2-1 209,1 0 1,1-2 57,3-1 1,1 0 95,2-3 1,2 1-1,5-4 1,-1-1-8,0-1 1,4-1 0,0 0 0,1 0 34,-1 0 1,0 0 0,-4 0-1,0 0-14,1 0 1,-1 2 0,1 0 0,-2 2-26,-2 1 0,1-2 0,-4 3 0,0 2 3,-2 0 1,-1-2 0,0 0-1,-1 2-72,-3 0 1,1-2 0,-5-1 0,-2 1-114,-1-1 0,-3 0 1,-1 1-1,-1-3 0,1-2 0,2 3 0,-1-1 0,0-1-421,3-1 1,4-1 0,1-1 0,2-2-1138,2-4 1628,5-1 0,7-1 0,4-1 0</inkml:trace>
  <inkml:trace contextRef="#ctx0" brushRef="#br0" timeOffset="42">24132 12362 7980,'0'-9'335,"0"-4"0,0 1 699,0 0 1,0 5-644,0 1 0,0 5 1,0 2-251,0 7 1,0 1 0,-2 5 0,0-1 0,-1 3 0,0 1 1,3-1-1,0 0-515,0 1 1,0-4 0,0 0-1,0-3-351,0-1 1,0 4 0,1-2-121,2-2 844,-2-4 0,8-1 0,-4 1 0</inkml:trace>
  <inkml:trace contextRef="#ctx0" brushRef="#br0" timeOffset="43">24160 12156 7974,'-9'-9'-88,"3"-1"0,-1 1 1,4 0 825,1-1 1,1 4-747,1 0 0,1 4 0,2-1 0,3 2-363,2 1 1,-2 0 0,1 1 370,0 2 0,5 2 0,3 4 0</inkml:trace>
  <inkml:trace contextRef="#ctx0" brushRef="#br0" timeOffset="44">24384 12371 7980,'0'-12'-59,"1"-1"0,1 2 140,1 1 1,1 3-1,-4 1 1446,0-1-1275,0 3 1,0 5 0,0 7-97,0 3 1,-4 3 0,1-3-1,0 3-87,-1 0 0,2 2 0,-3 2 1,1-2-121,1 0 0,-1-5 0,1 2 0,1-3 86,1 0 0,1-1 25,0 0 1,4-3 0,2-3 0,4-3-83,2-3 1,0-6 0,2-4-1,0-2-179,-3-1 1,0-3 0,-2-2 0,-1-2 80,-1-1 0,0 3 1,-4 1-1,-1 2 96,-1 2 1,-5 6 0,-3 1-1,-4 4-45,-1 4 0,-4 1 0,4 1 0,0 3 69,2 2 0,-4 6 0,0 3 0</inkml:trace>
  <inkml:trace contextRef="#ctx0" brushRef="#br0" timeOffset="45">24543 12362 7918,'0'-9'0,"1"-1"274,2 1 0,3 0 0,3 0 0,0 3 178,1 3 0,-1 2 1,0 1-1,1 0-240,-1 0 1,0 2 0,1 3-1,-1 4-361,0 2 0,0 2 0,-3 1 1,-3 0-32,-2 3 1,-1-2 0,0 0 0,0 1-100,0-2 0,-4 0 0,-1-5 0,-1 1-329,-1-1 1,4-1 854,-3-1-212,0-3 0,-3-8 0,3-3 0,3-1 162,2-1 1,2-4 0,1 0 0,2-2 49,2-2 0,-3 3 0,3-2 0,2 0-119,4-2 0,-1 0 1,4 2-1,-1 1-153,1 2 0,0-2 0,4 6 0,0 3 14,-1 4 0,-2 2 1,-1 1-1,-2 4-108,-1 4 1,-6 6 0,-3 5-1,-2 3 212,-1 1 0,0 0 0,0 1 0,-1-2 338,-2 0 1,1-7 0,-3 3 0,0-2-73,3-3 0,2-1 0,3-7 1,5-3-3359,3-2 2999,8-1 0,9-4 0,5-1 0</inkml:trace>
  <inkml:trace contextRef="#ctx0" brushRef="#br0" timeOffset="46">25563 12053 8123,'0'-13'-9,"0"2"1,-1-1 2362,-2 1-1338,2 2 1,-3 5-858,4 4 1,0 7 0,1 7 0,1 0-157,1 3 0,0 2 0,-3 2 0,0 4 22,0 2 1,0 2 0,0 3 0,-1 2-419,-2 2 1,1-1-1,-3-2 1,1-1 70,1-2 0,2-8 0,1-4 0,1-5 322,3-4 0,1-4 0,4-5 0</inkml:trace>
  <inkml:trace contextRef="#ctx0" brushRef="#br0" timeOffset="47">25488 12128 8114,'0'-16'0,"0"2"0,0-1 0,0 1 0,0 1 0,0-1 0,0 0 737,0 3 1,4-3 0,4 1 0,2-1-936,3 1 0,3 0 1,-1 5-1,1 1-381,3 0 1,-5 5 0,4-1-1,-1 2 129,-2 1 0,-1 8 0,-4 4 450,0 1 0,1 9 0,-6-2 0</inkml:trace>
  <inkml:trace contextRef="#ctx0" brushRef="#br0" timeOffset="48">25554 12278 8011,'-13'0'91,"1"0"1,-1-1-1,4-1 638,0-1 1,2-4 0,2 3 0,1-1-515,2-2 1,5-2 0,4-1-1,5-2-530,3 0 1,3-2 0,1 3-1,1 0 112,1 2 0,-1 1 0,2 4 203,-2-1 0,3-2 0,0-2 0</inkml:trace>
  <inkml:trace contextRef="#ctx0" brushRef="#br0" timeOffset="49">25788 12409 7955,'-4'-5'-379,"3"-1"923,-3 3 0,3-2-371,1-4 0,4 0 0,3 2 0,1 1-238,1-1 1,1-2-1,-1 0 1,0 0 64,1-1 0,-1-2 0,1-2 1,-1 1 56,0-1 0,0-1 0,-2 1 0,-2 1 116,-1-1 1,-1 0 0,-3 3-41,0-1 1,-4 3 0,-2 6 0,-2 2 143,-2 1 0,1 1 0,0 2 0,-1 3-117,1 3 1,3 3 0,-1 2 0,1 0-81,1 3 0,-2 1 0,4 0 0,0 1 38,2 0 1,1 0 0,1-2-1,2-1-402,0-4 1,7-1 0,-1-2 0,3-1-20,1-1 1,3-3-1,5-4 1,2-1 5,1-2 0,-3-4 1,4-4-1,0-3 62,-1 0 0,-1-2 0,-4-2 0,-2-1 10,-1 0 0,-3 0 0,-6 2 0,-2 0 129,-1 1 0,-1 5 1,-4-1 178,-2 1 1,-2 6 0,-4 2 0,-2 3 154,-1 3 0,1 2 0,-2 5 0,0-1-59,1 0 1,-1 4 0,4 0 0,1 2 19,1 1 0,0-1 0,3 0 0,0-1-126,0 1 0,2-4 1,5 2-1,3-4-79,2-3 1,3 1-1,0-3 1,3-2-69,0-1 0,-1-2 0,2-2 0,1-4 1,-2-1 1,1-2 0,-4-2 0,2-1-105,-2-2 0,-3 3 0,-2-3 0,0 0 158,-1 1 1,-1 2-1,-4 0 1,0 2 471,0 0-341,0 5 0,0 2 0,0 6-63,0 3 1,-3 3 0,0 1 0,1 1-42,1 2 1,1 3-1,0-3 1,0 1-78,0-1 0,0 3 0,1-4 1,1 0-39,1-2 1,4-1 0,-3 0-1,1-3 92,2-3 1,-2-2 0,2-1 0,1-1 38,3-2 0,0-3 0,2-7 0,0-3 33,-1-5 1,2-1 0,-3-5-1,2-2 45,-2 0 0,-2-4 0,-1 1 1,-3 0-31,-1 0 1,-1 1 0,-3 2-1,0 2-12,0 2 1,-1-1 0,-2 5-1,-2 1 1292,0 3 1,-3 4-625,5 3 0,0 6-674,3 4 1,0 4-1,0 7 1,0 0 12,0 2 1,0 6 0,1 0 0,2 2-160,4 2 1,-3-3 0,0 2-1,-1 0-353,0 0 0,3 4 0,-3-1 0,1 1 242,0-1 1,-2 2 0,3-2-1,0 2 85,0 1 0,1-4 0,1-3 1,-1-5 43,1-3 1,3-4 0,1-2 0,2-4-131,-2-2 1,-1-7 0,0-2 0,-1-4 23,1-3 1,-4 0 0,-1-4-1,0 0 41,0 0 0,-3 1 0,2 0 0,-2 1 40,1 2 0,-2 3 0,2 0 644,-2 1-350,-1 6 0,0 6 0,0 8 0,0 3 52,0 3 0,-1-1 1,-1 3-1,-1-2-95,1 2 1,1 0 0,1-1 0,0-1-232,0-2 0,3 0 0,1-4-31,1 1 1,1-5 0,4-2 0,-1-2-91,0-1 0,1-1 0,-2-2 1,-1-4 61,0-5 1,-1 1 0,3-5 0,0 0 104,-3 2 1,1-4-1,-4 4 1,0-2 86,1 0 1,-3 5 0,3-1 349,-3 1-171,-1 2 1,0 6 0,0 5-124,0 6 1,0 5 0,0-1-1,0 4-58,0 1 0,0 2 0,0 0 0,0-2-11,0-1 0,0 2 0,1-4 0,1 1-171,1-3 0,4-1 0,-1-3-33,3-2 0,0-2 1,0-4-1,2-2-63,1-4 1,0-1 0,2-9 0,0-1 133,-3-4 1,0 0-1,-2-3 1,-1 0 36,-1 0 1,-3 0-1,-4-1 1,0 3 151,0 3 0,0 1 1,-1 2-1,-1 4 679,-2 2 0,-3 4-454,1 3 1,1 2 0,0 2-222,0 2 1,2-1 0,3 5-245,0 0 1,3 1-1,2 1 1,-1-2-161,0-1 1,2 0 0,-2 3 0,1-2-92,3-1 1,-3-3 0,1 3 0,1-2 10,2-2 1,0 2-1,0-1 342,1-1 1,-4-1 0,0-1 236,2 0 0,-3 3 1,0 1-26,-1 2 1,-1-3 0,-3 3-18,0 1 0,0 2 1,0 0-1,0 0 2,0 1 1,0 2-1,0 1 1,0-1-137,0 2 0,0-3 0,-1 4 0,-1-2-59,-1-1 0,0-1 1,3 0 23,0 2 1,4-4 0,2-4-1,3 0-143,0-3 0,0-1 0,2-2 0,0-2 77,2-4 0,0-1 0,-1-2 0,1-2 66,2 0 1,-4-5 0,3 2-1,-2-3 31,1-1 1,-1 0-1,-4 1 1,0-1-42,-2 0 0,-4 4 0,1 0 306,-2 2 0,-2 1 1,-2 6-1,-3 3 12,-3 2 1,0 1 0,1 1 0,0 2-84,2 3 0,0 6 0,-2 0 0,0 1-106,2 0 0,4 1 0,-1 2 0,2 0-113,1 0 1,0 1 0,0 0 0,0-3-103,0 0 0,4 1 0,3-2 0,4-2-178,1 0 0,5-6 0,-2-2 1,4-2 10,3-1 1,-1-1 0,3-2 0,-1-4 179,-3-5 1,1-2 0,-1-5-1,0 0 151,-3 0 0,-4-3 1,-1-2-1,0-2 98,0-2 1,-6 6 0,2-3 0,-4 4 303,-1 2 0,0 5 0,-3 1 359,0 3 0,-1 2-386,-2 1 1,2 4 0,-2 6-362,2 4 1,-2 1 0,0 1-1,0 1-169,2-1 1,1-2-1,0 2 1,0 1-171,0 0 0,4 1 0,0-1 1,1 2 28,2 0 0,3 5 0,1-2 0,1 3 144,0 1 1,-2-1 0,-1 2 0,-2 1 175,-1 1 0,-4 0 0,1-4 0,-2 0-13,-1-2 1,-1 0-1,-2-3 1,-2-2-105,0 0 0,-4-6 0,3-2 0,-2-2-727,-1-1 1,-4 0-1,1 0 767,0 0 0,-7 0 0,0 0 0</inkml:trace>
  <inkml:trace contextRef="#ctx0" brushRef="#br0" timeOffset="50">26321 12081 8102,'-15'0'146,"2"0"1,4 0 0,-1-1 396,1-2 1,0 2 0,-1-2 0,1 2 874,-1 1 0,4-3-917,0 0 1,9 0 0,4 3 0,12 0-672,11 0 1,12 0 0,-16 0 0,2 0 0,1 0 0,1 0 169,2 0 0,2 0 0,2-2 0,1-1 0,4 1 0,-1-1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1:17.797"/>
    </inkml:context>
    <inkml:brush xml:id="br0">
      <inkml:brushProperty name="width" value="0.04286" units="cm"/>
      <inkml:brushProperty name="height" value="0.04286" units="cm"/>
      <inkml:brushProperty name="color" value="#E71224"/>
    </inkml:brush>
  </inkml:definitions>
  <inkml:trace contextRef="#ctx0" brushRef="#br0">17 152 8295,'-2'-6'-273,"-1"1"0,-3-1-49,3-2 1,1 2-1,3 1 493,1 2 1,4 0-1,5 3 1,3 0-128,2 0 0,2 0 0,1 0 1,5-1 70,3-2 0,3 1 0,5-3 1,4 1-63,6-1 0,10 0 0,5-1 0,2 0-49,0 0 0,4-2 0,-1 1 0,2 0 23,1 2 0,-4 0 1,-9-2-1,-4 3 71,-2 0 1,-5-2-1,0 4 1,-4-1-12,-4-1 0,-5 3 1,-3-2-1,-3 2-1,-2 1 1,-5 0 0,-5 0-1,-1 0 51,-2 0 0,-1 0-54,0 0 0,-5 1 1,-1 2-1,-2 3 62,-1 1 1,1 5 0,1 2 0,1 3-7,-1 3 1,-1 1 0,-1 5 0,0 2 27,0 3 0,-4-1 0,-2 2 0,0 2-104,0 1 0,-1 2 1,2-1-1,0 1-62,2 1 0,3 1 1,0-1-1,3-5 57,3-7 1,-1-5 0,0-4 0,1-1-40,-2-2 0,3 1 0,-3-3 1,-1 0-37,1 0 1,-1 2 0,-2-1 0,1-1-52,1 0 1,-1-1-1,-2-3 1,0 1-88,0-1 1,1 0-1,1-2-66,1 0-331,0-4 583,-3 1 0,0-3 30,0-3 0,0 1-10,0-4 0,0 3-13,0-2 1,0 2-30,0-3 0,3 4 0,3-3-10,2 1 1,1 1 0,2 2 0,4 0 23,4-2 1,3 0 0,6 3 0,4-1-18,3-2 1,6 2 0,4-1 0,0 1-39,1 1 0,1 0 0,3 0 1,0-1 29,1-2 0,-7 2 0,-3-2 0,-4 2-15,-4 1 1,-4-3 0,-8 1 0,-4 0-20,-5 1 1,-6 0-184,-3-2 0,-3 2 0,-4-3 0,-4 2-540,-2-1 0,-4-1 0,2 2 759,-1-1 0,3-3 0,-2 1 0</inkml:trace>
  <inkml:trace contextRef="#ctx0" brushRef="#br0" timeOffset="484">2211 673 8372,'-5'-9'-186,"-1"4"1,2 0 2258,-1 1-724,3-2-633,-1 5-580,3-3 0,3 5 0,0 1 0,2 2-286,1 0 0,-1-2 1,1 2-1,0-1-74,2 0 0,0 2 0,1-2 0,-1 0 62,0 1 1,1-4 0,-1 4 0,1-1 96,-1 0 1,0 2-1,1-1 17,-1 1 1,-3-2-1,-2 2 109,-2 2 1,-2 0 0,-2 2-1,-3 0 105,-1 2 1,-3-1 0,0 3 0,-2 1-90,-1-1 1,3-2 0,-2 2-1,3-1-19,1-2 0,0 0 1,2-2-249,0 0 1,4-2-677,-1 0 1,3-4-345,3 0 1,-1-4 1209,4 0 0,-4-5 0,1 2 0</inkml:trace>
  <inkml:trace contextRef="#ctx0" brushRef="#br0" timeOffset="783">2203 681 8278,'-1'-8'213,"-2"-1"1,2 1 0,-2 0 593,2-1 0,1 4 606,0-1-1165,-4 4 0,3-1 0,-1 6-178,1 3 0,1 4 0,0 2 0,0 1-96,0 2 0,0 4 0,0 0 0,0 0-64,0-1 1,0 1-1,0 1 1,0-1 0,0-2 0,0-1 0,0-2 1,0-2-348,0-3 0,0-1 0,1 0-2623,1-3 3059,-1-1 0,3-8 0,-4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1:44.311"/>
    </inkml:context>
    <inkml:brush xml:id="br0">
      <inkml:brushProperty name="width" value="0.04286" units="cm"/>
      <inkml:brushProperty name="height" value="0.04286" units="cm"/>
      <inkml:brushProperty name="color" value="#004F8B"/>
    </inkml:brush>
  </inkml:definitions>
  <inkml:trace contextRef="#ctx0" brushRef="#br0">173 369 8062,'-8'-1'-245,"-1"-1"1,1-1 0,-1-1 790,1 0 1,-1 1-249,-2 3 1,-2-2-1,-1-1 1,3 1 196,2 1 0,0 1 0,0 0-140,-2 0 0,2 0 1,-3 0-40,3 0-380,4 0 0,6 0 0,8 0 0,5 0-112,4 0 0,8 0 0,5 0 0,5 0 69,3 0 1,3 0 0,4 0 0,4 0 70,5 0 0,2-3 1,-1 0-1,-3 2 81,-5 0 0,0 0 1,-5-1-1,-4-1 56,-4 1 0,-7 1 0,-9 1-207,-4 0 0,-7-1-257,-5-2 1,-6 3 0,-2-3 0,-3 2-237,0 1 0,-1-1 0,-2-1 0,0-1 599,1 1 0,-3-2 0,0-1 0</inkml:trace>
  <inkml:trace contextRef="#ctx0" brushRef="#br0" timeOffset="450">703 252 8066,'-3'-6'0,"0"0"179,1 0 1,-2 1 0,2 0 412,0-2 0,1 0-13,1-2 1,0 4 593,0-1-789,0 4 0,3-1-298,3 6 0,2 2 0,0 3 0,0 1-141,1-1 1,-1 0-1,1 1 1,-1-1-4,0 1 0,4-1 0,0 0 1,0 1-101,0-1 1,-1 1 0,-1-2-1,0 0 47,1-2 1,-3-2 0,-3 3 104,-1 0 0,-1-1 0,-3 0 1,-2 1 86,-4-1 0,0 2 0,-8-1 1,-1 1-41,-1 2 0,0-4 0,1 1 0,1-1-127,-1 0 0,3 2 0,1-4 0,1 1-411,2 0 1,0 0-1,-1-3-431,1 2 928,3 0 0,1-3 0,4 0 0</inkml:trace>
  <inkml:trace contextRef="#ctx0" brushRef="#br0" timeOffset="648">661 252 8062,'-3'-10'301,"-1"0"0,0-1 79,1 0 1,0 2-1,3 1 1718,0-1-1660,0 5 1,1 4 0,1 6 0,1 4-108,2 4 1,-3 2-1,2 2 1,-2 1-275,1 0 1,3 1-1,-3-2 1,-2 0-111,0 2 0,-1 0 0,1-5 0,1 0 273,1-1 0,1 0-220,-2 3 0,3-4 0,4-1 0</inkml:trace>
  <inkml:trace contextRef="#ctx0" brushRef="#br0" timeOffset="1567">1299 201 8125,'6'-17'139,"-1"0"0,-1 1 159,1-1 1,-2 0 0,2 0 0,1 1 32,-1 2 0,1-1 1,-3 4-1,-1 0 195,-1-1 1,-1 5-343,0-1 0,-4 5 1,-2 0-1,-1 3 11,-2 3 0,-2 2 0,-1 3 0,-1 1-59,-2-1 0,-1 4 0,-1 2 0,2 2-170,1 1 0,-1 0 1,3-1-1,3 1-146,3 0 0,-1 0 0,4-1 0,1-1 59,1-1 0,5-4 0,2 1 0,2-2 44,3-4 1,2 0 0,4-3 0,0 1 30,0-2 0,0 0 1,-1-1-1,2 0 21,2 0 1,-3 1 0,0 1-1,-2 2 277,0 1 0,-3 0 0,0 4 0,-4-1-19,-2 0 0,-3 4 0,-3-1 0,-1 0-57,-1 1 1,-3-3 0,-4 3-1,-3-3 89,-2-1 0,1 1 0,-1-1 0,-1 0-90,-1-3 1,2 0-1,1-3 1,0 1-184,0-2 1,3 0 0,-1-1 0,1 0-495,2 0 0,2 0 0,2-1-361,0-1 0,2 1 0,5-3 863,3 0 0,5 0 0,2-5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1:48.246"/>
    </inkml:context>
    <inkml:brush xml:id="br0">
      <inkml:brushProperty name="width" value="0.04286" units="cm"/>
      <inkml:brushProperty name="height" value="0.04286" units="cm"/>
      <inkml:brushProperty name="color" value="#004F8B"/>
    </inkml:brush>
  </inkml:definitions>
  <inkml:trace contextRef="#ctx0" brushRef="#br0">16 555 7906,'4'0'-225,"0"0"0,-1-2 0,1-1 528,1-1 1,1 0 0,0-2-1,1-1-78,2 1 0,-2-3 0,1-2 0,-1-1 180,0-1 0,-1-1 1,1 0-1,-2-4-150,0-3 0,-2-2 1,-3-3-1,0-2-55,0-2 0,-3-1 0,-2 2 1,0 2 207,1 5 0,-2 4 0,2 5-50,-2 3 0,2 3 0,1 6-176,0 2 1,1 3 0,2 2-1,0 1-171,0-1 0,0 1 1,0 2-1,0 2-154,0 1 1,2 0-1,3 2 1,0 1-126,2 2 0,-1 4 1,0 1-1,-1 0 111,-1 0 1,1 0 0,0-1 0,0 0 28,-3 0 1,-2-2 0,0-1 0,0-2-48,0 0 1,0 1 0,0-3 0,-2-2-267,-3-2 1,2-3-76,1-1 1,2-3-1,0-4 120,2-4 1,2-2 395,2-4 0,4 0 0,0-2 0</inkml:trace>
  <inkml:trace contextRef="#ctx0" brushRef="#br0" timeOffset="215">35 452 7424,'-6'0'-203,"-1"0"0,1 0 1400,0-2 1,1 1-801,1-1 1,3 0 0,2 1-440,5-1 1,3 0 0,4 2 0,2 0-465,3 0 1,1 0 0,1 0-1,3 0 506,-1 0 0,2-3 0,2-1 0</inkml:trace>
  <inkml:trace contextRef="#ctx0" brushRef="#br0" timeOffset="1267">349 484 7959,'1'-4'-73,"1"0"271,0-1 0,0-1 1,-2 0 185,0-1 1,0 1 0,0 0-209,0-1 0,-3 1 0,-1 1 1,-3 2-59,-1 0 1,0 1 0,-3 2-1,0 0 35,-1 0 1,1 1 0,0 1 0,-1 2-76,-1 2 0,0 1 0,4 1 0,2 0-195,2 0 1,0 1 0,3 1 0,1-1-77,3 0 0,1 0 1,4-3-1,2 1 57,2-1 0,1-3 0,1 0 1,2-3 46,0 0 0,2-2 0,-2-1 0,-1 0 127,-1-2 1,0-3-1,-2-1 1,-2 1 139,-2-1 0,1 1 0,-4 0 1,-1 1 142,-1 0 0,-1 1 0,-1 0 117,0-1 1,-1 4-418,-1 0 1,-1 3 0,-1 3 61,2 1 0,1 2 0,1 0-24,0 0 0,0 1 0,1-2 1,1 0-368,2 0 0,2-2 1,1 2-89,-1-3 0,0-2 1,1 0-1,-1 0 300,1 0 0,-3-2 0,0-2 0,0 0 105,0-1 1,0 0 0,-3-2 0,1-2 160,0 1 1,-2-1 0,0 0 0,0 1 29,-3-1 0,2 1 1,-3 0-1,-1 1 152,2 0 0,-3 2 23,2 0-395,1 3 1,0 4 0,4 3-323,1 0 1,2 2-1,4-1 1,1-1 10,-1-1 1,1-1 0,0 2-1,0-3 189,1 1 1,0-2-1,0 1 1,-1-1-24,0-1 1,0 0 0,-3-1 0,1 0 378,-1-1 0,0-3 0,0 0 570,-2 0 1,-1 0-221,-3 1 0,-1 3 0,-1-1-322,-2 1 1,1 1 0,-1 1 0,0 0-69,1 1 1,1 3 0,-2-1-1,1 2-421,2 0 0,0 1 0,1-1 1,0 1-46,0-1 1,0 1 0,0-1 0,1 0 120,1 1 0,2-3 1,2 0-1,0 1 76,1 1 1,2-2 0,1-2-1,1-2 122,-1 0 0,1 0 0,2-2 0,0-3 16,0-3 0,-3 0 0,1-3 0,0-2 185,-1-2 0,-2-2 0,-3-1 0,-1-3-30,-1-2 0,-1-4 0,-2-1 0,0 1 59,0 0 1,-3 4-1,-1 3 1,-2 3 502,-1 4 0,3 3 0,0 4 1274,-1 2-1993,-1 1 0,3 6 1,1 1-1,2 2 142,2 0 0,-2 3 0,3 0 1,0 0-593,1 1 0,0 3 0,-1 0 0,1 1 141,0 2 0,-1 0 1,1 4-1,-1-1 144,0 0 1,-2 0-1,1 1 1,-1-1 81,-1 0 1,0 0 0,0-2 0,0-3-253,3-3 0,-3 1 0,3-4-301,0 0 1,1-4 0,2-1 0,0-3-53,1 0 1,0 0 0,1-1 0,1-3-382,1-2 1,-1-2 1027,1 2 0,1-4 0,2 0 0</inkml:trace>
  <inkml:trace contextRef="#ctx0" brushRef="#br0" timeOffset="1432">670 292 8487,'-14'0'0,"0"0"680,2 0 1,5 0 0,4 0-572,6 0 1,11 0 0,8-1 0,3-1 27,2-2-137,3-2 0,7 0 0,3-1 0</inkml:trace>
  <inkml:trace contextRef="#ctx0" brushRef="#br0" timeOffset="2079">1151 440 8319,'0'-10'270,"0"0"0,0 1 1,1-1-633,1 0 0,-1-1 1,1 2-1,-1 1 1058,-1 1 1,0 1 486,2 2 0,-1 2 0,1 4 0,0 2-906,0 2 0,-1 3 0,1 2 0,-1 1-171,1 1 1,-1 0 0,1 0 0,0 0-195,0-1 0,-2 3 0,3 0 1,-2 0-676,1-2 0,-1 2 0,2-1 1,-1-1-98,0-1 1,1-4-1,-2 2 1,2-1-1164,1-4 2023,-3-1 0,5-4 0,-3 0 0</inkml:trace>
  <inkml:trace contextRef="#ctx0" brushRef="#br0" timeOffset="2398">1100 369 7950,'-4'-13'0,"1"0"-174,1 1 0,1-2 0,-1 0 0,1-1 885,1 0 0,0 3 0,1 0 0,1 2-125,2 1 0,2 0 0,1 3 0,1 0-263,0 2 0,3 1 1,-2 3-1,1 0-138,2 0 0,0 3 1,1 1-1,0 3-225,2 1 1,-3 0 0,0 3 0,-2 0-322,0 1 1,-4 0-1,0 0 1,-3 1 157,-1-2 0,-1 2 0,-1-2 0,-1 0 105,-1 0 0,-5 0 1,-3-2-1,-3-1-121,1-1 1,-2-1 0,0 0 0,-2-1-67,0-1 0,1-3 0,1 2 0,2-3-539,1 0 0,6 0 0,-1 0 824,2-3 0,5-3 0,3-4 0</inkml:trace>
  <inkml:trace contextRef="#ctx0" brushRef="#br0" timeOffset="2765">1414 292 7960,'4'-2'-126,"1"0"1,-4-3 1122,1 0 0,-2 3 1,-2-1-543,-2 3 1,-2 3-1,0 0 1,-1 1-209,-2 1 1,2 1-1,-2 3 1,2-1-164,1 2 1,-1-3 0,2 3 0,0 0-356,1 0 0,2-1 0,0 1 1,1-1-162,1-1 1,2-1 0,2-1 0,1 1 204,2-1 0,2-2 0,-2-2 0,3-1-13,0-1 0,0-3 1,3-2-1,-1-3 286,-1-3 0,0-1 0,-2-1 0,-1 0-53,-1-2 1,-1-1 0,-1-4 0,-2 1 3,0 0 0,-2 2 0,-3 2 0,-3 3 64,-3 1 1,1 2 0,-4 3 0,0 2-2,-2 2 1,3 1 0,2 2 0,0 1 88,0 2 0,3 2 0,0 0 0,2 1-666,1 2 0,1-1 0,4 2 1,2 0-1367,3 0 1883,4-3 0,0 3 0,5-4 0</inkml:trace>
  <inkml:trace contextRef="#ctx0" brushRef="#br0" timeOffset="2965">1600 266 7960,'0'-6'496,"0"0"37,0-1 0,0 3 0,0 0 156,0-1 1,-1 1 220,-1 0 0,2 3-772,-2 1 1,1 4 0,1 3 0,0 3-266,0 0 0,0 3 0,0 2 0,0 1 169,0 0 1,0 1-1,0-2 1,0 0-680,0 0 1,0-1-1,0 0 1,1-3-956,1-2 1,-2-2 1591,2 0 0,2-1 0,0 0 0</inkml:trace>
  <inkml:trace contextRef="#ctx0" brushRef="#br0" timeOffset="3113">1600 138 7960,'-5'-6'0,"0"-1"0,0 3 0,2 0 75,0-1-711,1 2 1,2 1 635,5 4 0,0 1 0,2 4 0</inkml:trace>
  <inkml:trace contextRef="#ctx0" brushRef="#br0" timeOffset="3915">1684 356 8636,'-3'-10'381,"1"-1"0,-1 2 1,0-1-765,1-2 0,2 3 1,0 0-1,2 2 558,0 1 0,3 2 0,-1 0 0,2 1 525,0 2 0,1 0 0,-1 1 0,1 1-862,2 1 1,-1 1 0,2 4 0,-1 1-376,-1 1 0,-1 2 0,-1-1 0,-1 1 246,-1 0 0,-3-1 0,2 1 0,-3-1 159,0-1 0,0 0 0,0-3 1,0 1 143,-3-1 0,2-2 0,-3-2 280,-1-2 0,0 0 0,0-2-65,0-3 1,4-1 0,-1-2 0,1-1-105,1-1 0,3 1 1,1-1-1,1 0-33,1 0 1,-1 3-1,4-3 1,-2 2-65,2-1 0,-1 1 0,2 2 0,-1 2-137,-1 1 0,-1 3 0,-1 0 82,1 0 1,-1 0 0,0 3 0,-2 1 9,-2 2 1,1 2-1,-1 1 1,0 1-14,-2 2 0,0-2 1,0 0-1,1 1-49,1-1 0,0 2 0,1-4 0,1 0 27,-1-1 1,2-1 0,1 0 0,1-2 28,2-1 1,-2-3 0,2-3 0,0-2 89,2-2 1,-2-3-1,1-4 1,-2-1 287,1-2 0,-1-2 0,-1-3 0,-2 0 22,0-1 1,-2-2 0,-3 2 0,0 0-123,0-1 0,-1 1 1,-1 0-1,-2 1 385,1 2 1,-1 3 0,3 1 0,-2 1 246,2 3 0,0 2-369,1 3 1,1 5-386,1 2 1,-1 3 0,2 5 0,0 1-18,1 1 0,-1 1 0,1 2 0,0 0-249,-1-1 1,-1 1 0,2 0 0,-1 0-23,1 0 0,-1-1 0,2 1 0,-2 0 15,-1 0 0,-1 0 0,1 0 1,-1 0 76,-1 2 1,0-1 0,0 4 0,-1-1-389,-1-1 1,1 3 0,-1-3-1,-1 0 97,1-1 1,0-2 0,2-2 0,1-3 7,1-1 1,2-3-1,2-2 1,1-2-72,2-2 0,1-2 1,3-2-1,-1 0 81,1-1 0,2 0 338,0-1 0,3 0 0,-2-1 0</inkml:trace>
  <inkml:trace contextRef="#ctx0" brushRef="#br0" timeOffset="4115">1979 189 8011,'-7'-5'300,"1"0"1,2 2 0,4 1 0,4 0 327,7-2 0,5 3 0,7-2 0,3 3-1944,3 0 1,3 0 1315,5 0 0,3 0 0,2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2:12.675"/>
    </inkml:context>
    <inkml:brush xml:id="br0">
      <inkml:brushProperty name="width" value="0.04286" units="cm"/>
      <inkml:brushProperty name="height" value="0.04286" units="cm"/>
      <inkml:brushProperty name="color" value="#004F8B"/>
    </inkml:brush>
  </inkml:definitions>
  <inkml:trace contextRef="#ctx0" brushRef="#br0">13 283 8363,'-6'3'847,"2"-3"-783,2-4 0,1-2 0,2 0 0,1-1 111,0 1 1,3-2 0,1-1 0,2 0 39,0 0 1,0 1-1,0-2 1,3 0 15,1 0 1,1 0 0,0-2 0,0 0-27,-1 1 0,2 1 0,0-3 0,1 1-56,-1 1 0,0 0 1,-1 2-1,0 1-143,-1-2 0,1 4 0,-1-1 0,0 3-56,-2 1 1,-1 1-1,1 2 1,-1 0-14,-1 2 1,-1 2 0,0 3 0,-1 1 36,0 1 1,2 1 0,-1-1-1,2 1 26,-1-1 0,2 2 0,0-2 0,0 0-10,1 0 1,0 0 0,2-3 0,-1 1 22,1-1 1,1-2 0,0-1-1,1-1-18,-1 0 0,2 0 1,-1-2-1,0 0-33,1 0 1,-3 0-1,2 0 1,-1 0-11,-2 0 1,2-3-1,0-1 1,2-1 10,0 1 1,-1-4 0,0 1-1,-2 0 24,0 0 1,-3-1 0,-2-1 0,0 1 69,1-2 1,-4 3 0,1-2 0,-3 0 46,-1 1 1,0-1 0,1 1 0,-2-1 23,0 1 1,-1 1 0,0 1 68,0-1 1,-2 3 0,-1 1 24,-1 0 0,2 1 35,-2 2-206,2 0-118,-1 0 0,3 2 71,0 3 1,0 0-1,0 2 1,1-1 21,1 1 1,-1-1-1,1 0 1,0 1 46,0-1 0,-1 1 0,3 0 0,-1 1-30,1 0 1,0 1-1,2-1 1,1 2-6,-1 0 1,4-3 0,0 2-1,2-2-58,1-1 0,4 1 0,1-1 0,4 1-69,0-1 1,2-2-1,1-2 1,1-1 43,0-1 1,-3 0-1,0-1 1,0-1-1,0 0 1,-2-3 0,3 1-1,0-2 0,1 0 1,0-1-1,-1 1 1,0 0 51,0-1 1,-4 1 0,-1-1 0,-1-1 71,-2-1 1,3 1 0,-2 1 0,1 2 51,-1 0 0,1 0 0,-1 3 1,-1 1 38,-1 0 1,-1 2 0,-2 0 0,-1 2-81,0 1 0,-3 0 1,2 2-1,0 1-12,0 2 0,-2-2 1,1 2-1,0 0 3,-1-1 1,1 3 0,-3-2 0,-1-1-33,-1-1 0,-2-1 1,2 1-721,-2-1 1,0 0 198,-4 1 472,1-4 0,-5 0 0,3-3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2:15.691"/>
    </inkml:context>
    <inkml:brush xml:id="br0">
      <inkml:brushProperty name="width" value="0.04286" units="cm"/>
      <inkml:brushProperty name="height" value="0.04286" units="cm"/>
      <inkml:brushProperty name="color" value="#004F8B"/>
    </inkml:brush>
  </inkml:definitions>
  <inkml:trace contextRef="#ctx0" brushRef="#br0">146 19 8147,'-3'-4'0,"-1"0"87,-2 1 0,0-1 1,-1 2 161,1 0 1,0 2 0,1 3 0,0 2 154,-2 2 0,1 2 1,-3 3-1,1 2-84,0 2 1,1 0 0,-3 2 0,2 0-110,-1 2 1,3 0 0,2 4 0,-1 2-198,2 1 0,-2 1 0,3-3 1,1 0-247,2-1 1,3-4-1,3-5 1,2-4-220,1-3 1,3-2 0,1-2-1,2-2 451,1-1 0,0-1 0,2 0 0</inkml:trace>
  <inkml:trace contextRef="#ctx0" brushRef="#br0" timeOffset="387">268 173 8251,'0'-11'0,"0"1"0,0 1 325,0 1 1,1-1 0,0 0 0,1-1 490,0 1 0,-1 0 0,1 1 0,0-1-321,2 2 0,-3-3 0,2 2 1,-1 0-273,1 1 1,1 2 0,-2 1 0,0 0-176,1 0 1,-2 2-1,1 4 160,-2 3 0,0 0 0,0 2 0,0 2-306,0 2 0,0 1 0,0 1 0,0-1-60,0 1 1,0 0 0,0 0 0,0 0 27,0 0 1,-2 2 0,0 0 0,1-1-149,0-1 0,-1 0 0,0 1 0,0 0-165,2 1 0,-2-1 1,-1-2-1,2-2-356,0-1 0,1-1 0,0-1-2223,-3-1 3022,3-2 0,-6-4 0,2-4 0</inkml:trace>
  <inkml:trace contextRef="#ctx0" brushRef="#br0" timeOffset="532">236 320 8107,'-6'0'130,"-1"0"329,1 0 0,0 1 0,1 1 1378,1 0-1589,2 0 0,0-1 0,4 0 0,3 1-100,3 0 1,2-2-1,3 0 1,0 0-768,0 0 1,2 0 618,2-3 0,2 0 0,0-4 0</inkml:trace>
  <inkml:trace contextRef="#ctx0" brushRef="#br0" timeOffset="869">454 301 8045,'0'-6'0,"0"-1"-8,0 1 1,0 2-1,0-1 299,0 0 1,1 0 0,1 1 454,2 2 0,2 1 0,0 2-192,1 1 1,-3 2-1,0 2 1,0 1-445,0 2 1,-1 1 0,-3 3-1,-2-1-604,-2 1 0,-1 2 494,-5 0 0,-4 0 0,-2-2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2:22.141"/>
    </inkml:context>
    <inkml:brush xml:id="br0">
      <inkml:brushProperty name="width" value="0.04286" units="cm"/>
      <inkml:brushProperty name="height" value="0.04286" units="cm"/>
      <inkml:brushProperty name="color" value="#004F8B"/>
    </inkml:brush>
  </inkml:definitions>
  <inkml:trace contextRef="#ctx0" brushRef="#br0">1 392 9684,'6'-3'237,"1"-3"1,-1 1-1,1-2-35,2-2 0,-2-2 0,2 0 0,0-2-20,-1-2 1,2-1 0,-3-4 0,0-2-126,-1-4 1,-2-2 0,0-2 0,-2 1 59,-1 0 1,-1 4 0,-1 4 0,-1 5-3,-2 5 1,0 3 0,0 6 0,-1 0 274,-1 2 1,0 0-1,0 2-261,2 3 1,-2 1 0,3 2-1,-2 1-144,1 1 0,2 2 0,-2 3 0,2 2 16,0 4 1,1 0 0,1 2 0,0 1-60,0 1 1,0 1-1,1-1 1,1-2-158,0-1 0,2-2 0,-1-2 0,0 0 143,2-1 1,1-3 0,1-1-1,-1-2 74,0-2 1,1 0 0,-1-3-15,1-2 1,-1-1 0,0-3 0,1-1-973,-1-1 1,-1 0-1,-1-2 1,1-1-1150,0-1 2133,2 0 0,2-3 0,1-1 0</inkml:trace>
  <inkml:trace contextRef="#ctx0" brushRef="#br0" timeOffset="697">161 373 8055,'0'-7'0,"0"1"0,0 0 0,0-1 350,0 1 0,1 2 251,1 2 1,2 1 0,1 2-517,0 1 1,-2 2-1,-1 2 1,1 1-104,0 2 1,-1 1 0,2 3 0,-1 0 122,-2-1 0,2 1 0,-1 0 0,-1 0-360,0 0 1,-1 0 0,0-1 0,0-2-191,0-1 535,0-2 0,0-4 1,-1-3-77,-1-4 1,2-4 0,-2-3 0,0-1 3,0-1 0,1 0 1,-1 0-1,1 1-9,1-1 1,0 0-1,1 0 1,1 0 5,0 0 0,2 3 0,-1 2 0,0 2-31,2 1 0,1 0 1,0 3-1,2 1 26,0 0 1,-1 2-1,2 1 1,-2 2-140,-1 2 1,0 1-1,-1 1 1,-1 2 54,-2 0 0,1 2 1,-3-3-1,0 1 78,0 1 0,0-1 0,0-2 0,0 0-17,0 1 1,-1-4-1,-1 1 144,-3 0 0,2-3 73,-1-1 1,2-4-1,0-3 1,1-1-143,1-3 1,0 2 0,0-3 0,1 0-25,1 0 0,0 1 0,1-1 1,1 1 9,-1 1 0,1 1 0,1 0 0,-1 2-34,1 0 0,-1 0 1,-1 3-1,1-1 39,-1 0 1,2 2 42,1 3 0,0 3 0,-2 5 0,-2 0-26,-1 1 0,1 1 1,0 1-1,0 0-126,-2 0 1,0-1 0,0 1 0,0 0-146,0 0 1,0-2-1,0-1 1,1-1-665,1-1 1,0-1 0,2-1 864,1-2 0,3 1 0,2-1 0</inkml:trace>
  <inkml:trace contextRef="#ctx0" brushRef="#br0" timeOffset="1163">495 431 8014,'0'-11'118,"0"0"1,0 3-1,0-3 1,0 0 118,0 1 1,2-1 0,0 2 0,0 2 39,-2-1 1,0 2-1,0 0-98,-3-1 1,0 4-1,-4 0-76,1 3 1,0 0-1,-1 3 1,0 2 42,-1 2 1,0 1 0,0 3 0,1 0-105,0 1 0,1 3 1,0 0-1,1 0-158,1-2 0,2 2 0,0-1 0,2-1-175,0-1 1,0-2-1,0 0 43,2-4 0,4-2 0,3-4 0,-1-1 110,2-1 0,-3-2 0,3-3 0,0-2-84,-3-1 1,1-2 0,-2 1 0,0 0 137,1 0 0,-3-1 1,0 0-1,1 0 147,-2 2 1,0 2 0,-2-1 0,0 2 262,1 1-231,0 2 1,-2 6-1,0 5 1,-2 3 190,0 4 1,0-1 0,2 2-1,0 0-293,0 0 0,0 2 0,0-2 0,0 0-466,0-2 0,4-2 0,1 0 0,4-1-141,1 0 614,1-3 0,1-2 0,1-1 0</inkml:trace>
  <inkml:trace contextRef="#ctx0" brushRef="#br0" timeOffset="1383">617 360 8325,'-3'-4'640,"2"1"-539,-1 1 1,2 1 0,2 0 223,2 2 1,0 0-1,0 4 1,1 0-233,1 3 1,0 0 0,1 2 0,-1 0-534,1 0 1,-1 1 0,0 2 0,1 0-344,-1 2 0,0-1 783,-2 1 0,2-2 0,-2 0 0</inkml:trace>
  <inkml:trace contextRef="#ctx0" brushRef="#br0" timeOffset="1616">713 347 8186,'-3'-6'651,"2"2"1,-1 0-257,-1 1 0,1 1 0,-2 3 43,-1 1 1,-1 4 0,0 5 0,-1 2-68,1 2 1,-1-1 0,-1 3 0,0 1-778,0 0 0,1 2 0,0-1 0,1-1-31,-1 0 0,2-3 0,0-2 437,3 0 0,1-3 0,1-1 0</inkml:trace>
  <inkml:trace contextRef="#ctx0" brushRef="#br0" timeOffset="1832">816 322 7966,'-3'-7'-43,"2"3"1,0 0 554,2-1 1,3 1 0,2 0-1,1 1-845,2-1 0,-2 3 0,4-2 0,1 1-1502,0 0 1835,1 0 0,-1-1 0,1-1 0</inkml:trace>
  <inkml:trace contextRef="#ctx0" brushRef="#br0" timeOffset="1997">828 386 7958,'-6'0'0,"0"0"817,-1 0-210,1 0 0,4 0 0,3 0-464,5 0 1,4-1-1,2 0 1,1-2 412,2 2-556,3-3 0,1 1 0,4-4 0</inkml:trace>
  <inkml:trace contextRef="#ctx0" brushRef="#br0" timeOffset="2367">1059 289 8025,'0'-9'-4,"0"-1"0,0 4 0,0-1 971,0 1 0,0 0 0,0-1 389,0 1 0,1 0-812,1 2 1,-1 2 0,1 5-325,-1 3 0,-1 1 0,2 4 0,0 0-124,-1 1 1,0 1 0,-1 0 0,0 0-288,0 0 1,0 2 0,0 0 0,0 1-479,0 0 1,0 1 0,0-2-1,0 1-303,0 0 1,0-3 0,0-3 103,0 2 0,1-4 868,1-1 0,2-4 0,2-3 0</inkml:trace>
  <inkml:trace contextRef="#ctx0" brushRef="#br0" timeOffset="2733">1207 277 7924,'0'-5'926,"0"1"-438,0-1 1,0 2-1,1-1 448,1 1-585,-2 1 1,1 8 0,-4 2-266,0 1 0,1 1 0,-1-2 0,1 3-173,0 1 1,-2-1-1,2 0 1,0 2-22,2 1 1,0 1 0,0-2 0,0 0-3,0 0 0,0-3 0,2-2 0,3-1-73,0 0 0,2-4 0,0 0 0,1-4 128,0-3 0,4-2 0,-2-6 0,0-3-15,1 0 0,-3-2 0,0 0 1,0-1 29,-2 1 0,-2-1 1,-2 0-1,-2 2 87,0 0 0,-2 0 1,-3 3-1,-1 3 69,-3 2 0,2 4 0,-3 2 1,0 2-192,0 0 0,2 2 0,-1 3 0,2 2-267,1 2 0,1 2 0,2-1 342,0 0 0,-2 3 0,1-4 0</inkml:trace>
  <inkml:trace contextRef="#ctx0" brushRef="#br0" timeOffset="3032">1399 46 9024,'-2'-7'0,"0"1"883,1 0 0,0-1 0,2 1 0,1 2-168,2 2 0,0-1 0,0 1 0,3 1-251,1 0 0,1 4 0,0 3 1,1 3-132,2 4 0,-1 1 1,-1 6-1,-1 5-159,-1 5 1,-4 7 0,-1 5-1,-3 3-551,-3-1 0,-3 1 0,-5 2 1,-4 0-226,-2 0 0,-1-2 1,-2-10-1,-1-3-194,0-6 1,-4-4 0,3-5 795,-1-2 0,1-1 0,3-1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2:26.341"/>
    </inkml:context>
    <inkml:brush xml:id="br0">
      <inkml:brushProperty name="width" value="0.04286" units="cm"/>
      <inkml:brushProperty name="height" value="0.04286" units="cm"/>
      <inkml:brushProperty name="color" value="#004F8B"/>
    </inkml:brush>
  </inkml:definitions>
  <inkml:trace contextRef="#ctx0" brushRef="#br0">250 84 7934,'0'-7'124,"0"3"0,0 0 365,0-1 1,0 1 630,0 0-775,0 2 1,0 0 0,-3 2-80,-1 0 0,-1 0 0,-2 2 0,1 2-52,-1-1 0,0 3 0,-1-2 0,0 3-45,0 1 1,-1 2 0,0 1-1,1 0-12,-2 0 1,3 1-1,-2 2 1,0 0-93,1 1 1,-1 3-1,3-2 1,-1 1 27,1 0 1,0 1 0,-1 0 0,1 0-22,-1-1 0,2-3 1,0 0-1,1-2-5,1-1 0,-1 3 0,2-4 0,0 1-73,-1-1 0,2 1 0,-1 2 0,1 0 102,1-1 1,-2 1 0,0 0 0,1 0 36,0 0 1,-1 0-1,0-1 1,0 1-67,1-3 0,-1 2 1,0-3-1,1 0-73,0 0 0,1 0 1,0-3-1,0 1 8,0-1 0,0 1 0,1-1 0,0 0-1,1 1 1,3 1-1,-3 1 1,2-1-57,1-1 0,1 1 0,1 1 0,1-1-93,0-1 0,1-1 0,0 1 0,1-1-18,0 1 0,2-1 1,-1 0-1,0 0 56,0-2 1,0 2-1,-2-2 1,-1-1-71,-1-1 1,-1 1 0,1-1-1181,-1 0 367,-2-1 1,-4-4-1,-3-2 993,0 0 0,-1-5 0,-3 0 0</inkml:trace>
  <inkml:trace contextRef="#ctx0" brushRef="#br0" timeOffset="565">180 84 8091,'3'-10'0,"1"0"0,-3 4 0,1 0 294,0-1 1,-1 1-1,-1-1 450,0 1 1,0-1-1,0 1 1,-1 2-245,-1 2 0,0 2 1,-2 0-147,-1 0 1,-1 2-1,0 3 1,0 0-145,-1 2 0,1 0 1,-1 2-1,0 1-51,-1 2 1,0 1-1,0 1 1,1 0 19,0 1 0,-1 3 1,-1 1-1,1 2-101,1 2 0,-1-1 1,-1 1-1,1 1-172,1 1 1,1-2-1,-1-2 1,2-1 43,0 0 0,2-1 0,1 0 0,0 1 73,1 1 1,0 0 0,2 2 0,0 0-127,1 0 1,3-3 0,0 1-1,0-3-18,2 0 0,-1-4 0,1 1 0,-1-2 24,0 0 0,1 0 0,-1 0 0,1 0 20,-1-1 0,1 1 0,-1-1 0,0-1-42,1-2 1,0-2 0,1-2-1,0 0-197,0 0 0,-1-4 0,0 1 0,-1-1-873,1-1 1,-3-3 0,-1-1 1188,0-2 0,2-3 0,-1-1 0</inkml:trace>
  <inkml:trace contextRef="#ctx0" brushRef="#br0" timeOffset="1049">199 39 8089,'0'-7'496,"0"1"144,0-1 1,-3 1-307,-1 0 1,-2 2-1,0 2 64,-1 1 1,1 4 0,0 1 0,-1 2-40,1 0 1,-1 2 0,1 0-1,-1 3-72,1 1 1,0 3 0,0 1 0,1 2-87,1 2 1,-1 6-1,-3 3 1,-1 3 9,1 2 1,1 3-1,1-3 1,-1 2-55,1 1 1,3-2 0,0 0 0,3-1-203,0 0 0,3-1 0,1-6 0,2-2-65,3-4 1,-1-5 0,2-1 0,0-2-90,0 0 0,-2 0 0,2 0 0,-1-1-235,-1 1 1,1-2 0,1-1 0,-1-1-548,0-1 0,0-3 981,0-1 0,1 1 0,3 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2:28.254"/>
    </inkml:context>
    <inkml:brush xml:id="br0">
      <inkml:brushProperty name="width" value="0.04286" units="cm"/>
      <inkml:brushProperty name="height" value="0.04286" units="cm"/>
      <inkml:brushProperty name="color" value="#004F8B"/>
    </inkml:brush>
  </inkml:definitions>
  <inkml:trace contextRef="#ctx0" brushRef="#br0">122 51 7900,'0'-7'63,"0"1"0,0 2 1,0-1-1,0 1 777,-2 1 0,1-3-296,-1 2 0,1 0-116,1 0 0,1 2-300,1 0 0,-1 4 1,4 1-1,-1 0-15,-1 2 1,3 1-1,-2 0 1,0 1 100,0-1 1,0 3 0,2 0-1,-1 1 18,-1 1 1,-1 2 0,0 2-1,1 2-89,-1 2 0,-1 3 1,1 2-1,-1 3-199,0 3 0,2 1 0,-1 1 0,1-2-77,1-3 0,-3 0 0,1-2 1,-1 3-15,0 1 0,0-1 0,-4 2 0,-3-1 33,-3-1 1,-3-3 0,-4-3 0,-3-2-264,-2-3 1,-1-3 0,-2-1-1,-2 0 377,0-1 0,3 1 0,0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2:40.25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45 78 20398,'-24'-28'-984,"4"7"0,22 18 492,33 3 0,10 0 0,32 0 0,-20 0 0,0 0 0,-1-2 0,10 0 0,8-2 0,1 2 0,1-3 0,-2 3 0,2-2 403,-1 2 1,-2 0 112,-4 2 0,-3 0 12,4 2 1,-1 1-18,-1 2 0,4 0 71,-1-3 1,-3 1-17,-2-1 0,4-2 6,10 3 1,-19-3-82,5 0-555,-30 0-390,29 0 946,-47 6 0,6 4 0,-25 6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2:47.588"/>
    </inkml:context>
    <inkml:brush xml:id="br0">
      <inkml:brushProperty name="width" value="0.04286" units="cm"/>
      <inkml:brushProperty name="height" value="0.04286" units="cm"/>
      <inkml:brushProperty name="color" value="#E71224"/>
    </inkml:brush>
  </inkml:definitions>
  <inkml:trace contextRef="#ctx0" brushRef="#br0">422 127 8091,'0'-6'0,"0"0"57,0-1 0,0 1 0,0-1 1,0 1 196,0-1 1,0 1 0,0 0 0,-1-1 31,-1 1 1,-2-1-1,-2-1 1,-1-1-15,-2 1 0,1 2 0,-2 1 0,-2 1-9,0 2 1,-3-3 0,-1 3 0,0 1-24,-2 3 1,0 1-1,-2 5 1,-2 0-55,-1 3 1,-2 4 0,0 2 0,1 2-107,0 3 1,1 3 0,1 6 0,2 2-5,5 1 1,5 2 0,2-2 0,4-2-165,1-3 0,4-1 1,4-5-1,3 2-87,3-2 0,1 1 0,3-2 1,3-2-80,3-3 0,2-3 0,5-4 0,1-2 6,1-2 0,-1-2 1,-2-5-1,1-2 134,-1-3 1,1-4-1,-2-6 1,-1-2 160,0-3 1,-2-3 0,-1-1 0,0-1 162,-4-2 1,-3 0 0,-6 3-1,-2-2 84,-3 0 0,-3-8 0,-2-5 0,-4-1 77,-3 0 0,-5 7 0,-4 5 0,-5 6 74,-2 6 1,-2 7-1,-1 7 1,-1 3 39,1 0 0,1 0 0,3 3 0,4 2-1042,4 2 0,2 1 0,4 3 1,3 0 556,3 1 0,4 4 0,2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5:42.5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16152 4494 16117,'-18'-15'-492,"-1"0"0,-8-9 0,2 11 0,1 2-492,-8-3 227,6 8 971,-4-12-203,15 12 0,10-9-27,21 10 0,20 1 0,-10 4 0,2 0 5,1 0 0,0 0 0,0 0 0,0 0 0,-3 0 0,0 0 0,1 0 1,0-1-16,2 0 1,1 0 0,1 0 0,2 1 0,3-2 0,2 1 0,2 0 0,1 1 22,2 0 0,1 0 0,0 0 0,0 0 0,-2 0 0,0 0 0,2 0 0,1 0 3,0 0 0,0 0 0,-13 0 1,-1 0-1,0 0 0,14 0 0,0 0 1,-1 0-1,0 0-1,0 0 1,0 0 0,1 0 0,-1 0 0,-13 0 0,0 0 0,0 0 0,1 0 0,0 0 0,-1 0-1,1 0 1,1 0 0,-1 0 0,0 1 0,-1 0 0,1 0-1,13 0 1,-1 1 0,1-1 0,-1-1 9,1 1 1,-1-1 0,0 1 0,-1 1 0,-2-1 0,-1 1 0,-2-1-1,0-1 25,-1 1 1,-1-1 0,-2 0 0,0 0 0,0 0 0,0 0 0,-2 0 0,0 0 20,-3 0 0,1 0 0,-1 0 1,0 0-1,-5 1 0,0-1 181,21 3-254,-20-3 1,0 1-33,13 6 0,-20-6 29,-29 2 0,-25-2 1,10-1-1,-2 0 0,3 0 1,0 0 0,0 0 1,1 0 0,0-1 0,1 2 0,-4-1 0,-1 0 0,0 1 0,-1 0-22,0 1 1,0-1 0,-1 0 0,0 1-1,0-2 1,0 0 0,-1 0 0,0 1 20,-1 0 1,0 0 0,-3 0-1,-2-1 1,-1 2 0,0 0 0,-3-1-1,-1 0 16,-2 1 0,-1-1 0,14 1 0,0 0 0,-1 0 0,-1-1 0,-1 0 0,0 0 0,-1 1 0,0-1 0,0 1 6,-1 0 0,0 0 0,0 0 0,1 0 0,-1 1 0,0-1 0,3 1 0,0-1 0,0 1 0,0 0 0,0 0 0,0-1 26,1 1 0,0 0 0,0-1 1,-2 1-1,0 0 0,1 0 0,0-1 1,1 1-1,-1 1 0,2-1 0,0 0 1,0 0 0,-14 3 0,1-1 0,0 2 0,0 0 0,1-1 0,0-1 0,1 1 0,0 0-27,3 0 0,0 0 0,4-1 0,1 1 0,4-2 0,0 0 0,0 0 0,1 0-75,1 0 1,0 0 0,-1 0 0,1 0 9,1 0 0,0 0 1,1 0-1,0-1-1,-2 0 1,2 0-15,-19 4 58,20-6 1,57 1 15,-6-3 1,2 0-1,7 0 1,-1 0-1,-9-1 1,-1-1-1,2 1 1,2 0 0,1 0 1,0-1-1,3 2 1,0 0 0,2-1-1,0-1 1,-1 1-1,1 1 1,0 0 0,0 0 0,1-1 0,1 0 0,2 1 0,1 0 0,2 0 0,1 0 1,1 0 0,2 1 0,-13 0 1,1 0-1,0 0 0,0 0 0,0-1 1,1 1-1,0-1 0,1 1 0,0-1 0,1 0 1,0 0 0,0 0-1,1 0 1,0 0 0,0 1-1,0 0 1,0 0 0,0 0-1,-1 0 1,0 0 0,-1 0 0,1 0 0,-1 0 0,0 0 0,-2 0 0,1 0 0,-1 0 0,1 0 0,0-1 0,0 1 0,0-1 0,0 1 0,0-1 0,0 0 0,0 0 0,0 0 0,-1 0 0,-1 0 0,-1 1 0,15 0 0,-2 0 0,1 0 0,0 0 0,1 0 0,-1 0 0,0 0 0,0 0 0,-3 0 0,0 0 0,-3 0 0,0 0 0,-1 0 0,-1 0 0,-2 0 0,-1 0 0,0 0 0,0 0 0,-2 0 0,-1 0 0,-1 0 0,0 0 0,-2 0 0,-1 0 0,-3 0 0,0 0 0,2 0 0,0 0 0,10 0 0,10 0 0,-38 4-63,-10 4 0,-30 0 1,8-2-1,-1-2 1,0 0-1,-1-1 49,0 0 0,0 0 1,-1-1-1,-1 0 0,-2 2 1,-1-1-1,0-1 1,-1 0-4,0 0 0,-1 0 1,-2 0-1,0 1 1,1-1-1,0 0 1,-1 0-1,0-1 9,-2 1 0,0 0 0,-4 1 0,-1-1 0,-2 0 0,-2 0 0,15-1 0,0 1 0,0-1 22,-2 1 0,1 1 0,-1-1 0,-2-1 0,0 1 0,0-1 0,-2 1 0,0 0 0,0 0 0,-1 0 0,0 0 0,0 0 30,0 0 0,1 1 0,-1-1 0,1 0 0,0 0 1,0 0-1,3-1 0,0 1 0,0 0 0,0 0 1,1 0-1,0 0 15,0 1 1,0-1 0,1 0-1,-14 2 1,1 1 0,3-1 0,0 0-1,5 0 1,1 0 2,2 0 1,0 0 0,2 0 0,0 0-1,1 0 1,0 0 0,2 0 0,1 0 114,1 0 0,1 0 0,1 0 0,0 0-274,1 1 0,-1-2 65,0 0 0,0-1 0,-13-4-132,27-9 0,25 2 0,10 2 0,5 1 0,0 0 0,1 1 104,3-1 1,1 1-1,6 1 1,2-1 0,2 0-1,0-1 1,-13 3-1,0 0 1,1 0-18,0 1 1,0-1 0,1 0 0,0 1-1,0-1 1,1 0 0,2 1 0,1-1 0,0 1-1,2 0 1,0 0 0,1 0 76,2 0 0,0 0 0,0 0 0,0 2 0,1 1 0,-1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2:52.139"/>
    </inkml:context>
    <inkml:brush xml:id="br0">
      <inkml:brushProperty name="width" value="0.04286" units="cm"/>
      <inkml:brushProperty name="height" value="0.04286" units="cm"/>
      <inkml:brushProperty name="color" value="#E71224"/>
    </inkml:brush>
  </inkml:definitions>
  <inkml:trace contextRef="#ctx0" brushRef="#br0">367 232 8073,'3'-11'0,"-1"0"0,0 0 43,0-1 1,-1-3 0,1-1-1,-2 0 275,0-2 1,0 0 0,-2-2-1,-3 2 71,0 1 1,-4 3 0,0 4 0,-1 2-118,-2 2 1,0 0-1,-3 4 1,0 1-21,-2 0 0,2 4 0,-2 2 0,-1 3-30,0 2 0,-1 3 0,-1 2 0,1 3-86,0 3 1,-2 4 0,1 5-1,2 2-63,2 0 1,1-2-1,3-1 1,2 2-122,4 0 1,2 2 0,5-1 0,2 2-140,3 0 0,6-3 0,5-4 0,2-5-61,3-5 1,0-5 0,3-2-1,-1-1 175,0-1 1,2-1 0,-4-3 0,0-2 89,0-1 0,2-1 1,-3-1-1,0-2 89,-1-3 0,-1-4 1,1-2-1,0-2 56,-1-1 0,-3-2 0,-6-4 0,-1-4-37,-1-5 1,-1-4-1,-1-6 1,-2 1-22,-2 2 0,-2 1 0,-2-3 1,-3-1 39,-3 2 1,-2 4-1,-3 7 1,-2 3 229,-2 5 0,-4 4 0,-1 6 1,0 5-99,0 3 0,0 2 1,4 3-1,1 2-470,2 1 1,5 4-1,3 1 1,4 3-2006,3 1 0,0 1 2199,3 3 0,3 2 0,4 1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2:57.656"/>
    </inkml:context>
    <inkml:brush xml:id="br0">
      <inkml:brushProperty name="width" value="0.04286" units="cm"/>
      <inkml:brushProperty name="height" value="0.04286" units="cm"/>
      <inkml:brushProperty name="color" value="#E71224"/>
    </inkml:brush>
  </inkml:definitions>
  <inkml:trace contextRef="#ctx0" brushRef="#br0">77 244 8304,'-11'-3'0,"0"0"-62,0-1 0,2-1 0,0 3-83,2 0 1,0 1 612,1-1-735,3 1 1,0-2 254,6 3 1,1 0 0,4 0 30,0 0 0,4 0 1,-2 0-1,3 0 13,2 0 0,-1 0 0,3 0 0,1 0-32,1 0 1,2 0 0,1 0 0,1 0-83,1 0 1,5 0 0,3 0-1,3 0 57,0 0 1,2 0-1,-2 0 1,0 0-9,0 0 0,4 0 1,0 0-1,0 0 12,0 0 1,-1 0 0,-1 0 0,-1 0-40,2 0 0,-3 0 0,1 0 0,-1 0 40,1 0 0,0 0 1,1 0-1,-2 0 20,0 0 0,5 0 1,1 0-1,2 0-9,-1 0 1,2 0 0,-3 0 0,1-2 16,2 0 0,3 0 1,1 2-1,-4-1 18,-2-1 0,-2 1 0,4-1 1,1 1-4,1 1 0,-2 0 0,-2 0 1,-1 0-13,2 0 0,2-2 1,1 0-1,-2 1 4,0 0 1,0 1 0,3 0-1,1 0-21,1 0 0,0 0 1,-4 0-1,0-1-21,0-1 0,4 1 0,0-1 0,-1 2 20,-2 0 1,-1 0-1,1 0 1,0 0 3,1 0 1,-2 0-1,-3 0 1,-1 0 33,-1 0 0,2 0 0,0 0 0,0 0 12,-1 0 1,0 0-1,1 0 1,-1 0-43,0 0 0,0-2 1,-3-1-1,1 2-8,-1 0 1,2 1 0,-1 0-1,-1 0 15,0-3 0,0 3 0,0-2 0,0 1-4,-2 1 0,0-1 1,-2 0-1,2-1 49,2 0 1,-1-1 0,-2 1-1,-3 0 112,-3-1 0,-1 2 0,0-3 1,1 1-25,1-1 0,-2 3 0,-3-2 0,-1 1-8,0-1 1,-4 1-1,1 0 1,-3 0 16,-3 1 0,-2-2 1,-3 1-1,-1 0-713,-2 2 563,-1 0 0,-2 0 0,-1 0 0</inkml:trace>
  <inkml:trace contextRef="#ctx0" brushRef="#br0" timeOffset="712">4361 45 7946,'-2'-6'0,"0"-1"111,1 1 0,0-1 1,1 1 1451,0 0-525,0 2-1065,0 1 1,1 3 0,0 1 0,2 1-9,0 2 1,1 2-1,1 0 1,-1 1-44,1-1 0,1 1 0,0-1 1,1 1 47,-1-1 1,1 0 0,-1 1 0,0-1-9,1 1 1,-1-1-1,1 0 1,-2-1-199,0-1 0,0-2 0,-3 2 102,2-1 1,-3-1 156,2 1 1,-3-2 0,0 3 0,-3-2-10,-1 0 0,-4 1 0,0 2 1,-1 0 157,0 2 0,1-1 0,-2 1 1,1-1-106,1 0 1,-1 1 0,0-1-1,1 1-275,1-1 0,3 0 0,0-1 0,1-1-1307,-1 1 864,3-2 651,-2 0 0,3-3 0,0 0 0</inkml:trace>
  <inkml:trace contextRef="#ctx0" brushRef="#br0" timeOffset="929">4323 96 8099,'-4'-7'0,"2"-1"211,1 0 1,-1-1 0,0 3 925,1 0-765,0-1 1,1 6-1,0 4-153,0 4 0,0 1 1,0 3-1,0 0-132,0 1 1,-1 1 0,0 0 0,-1 0-238,0 0 1,1 0 0,-1-1 0,0 1 185,1-3-36,0 2 0,1-2 0,0 3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3:01.905"/>
    </inkml:context>
    <inkml:brush xml:id="br0">
      <inkml:brushProperty name="width" value="0.04286" units="cm"/>
      <inkml:brushProperty name="height" value="0.04286" units="cm"/>
      <inkml:brushProperty name="color" value="#E71224"/>
    </inkml:brush>
  </inkml:definitions>
  <inkml:trace contextRef="#ctx0" brushRef="#br0">58 295 8508,'4'-6'121,"2"-1"-21,-2 1 1,0 0-1,0 1 1,0 1 220,0-1 1,-1 0 0,-1 0 0,0 1-59,-1-1 0,2-1 0,-1 0 0,0-1-73,-2 1 0,0 1 0,-2 1 0,-1 0 5,0 0 0,-1 1 1,-3 3-1,1 1-3,-1 1 1,-1 2 0,-1 2 0,1 1-101,-2 2 0,3-1 0,-1 3 0,1 0-145,0 1 1,4 3 0,0 1 0,3-1-137,0 1 1,0 1 0,0-1-1,3-1-2,1 1 1,4-3 0,1-3 0,1-1 48,1-1 0,2-4 0,1-2 0,1-1 33,0-1 1,-1-5 0,0-4 0,0-2 62,-1-2 0,-1-1 1,-2-1-1,0-1 48,-1-1 1,-2 0 0,-1 2 0,0 0 102,-2 2 0,1 1 0,-2 1 0,-2 3-38,0 0 0,-2 5 346,-1 1 1,0 2-1,-1 2 1,-1 3-95,1 3 0,-1 1 0,-1 2 0,2 0-311,0 0 0,-2 2 0,3-1 0,1 1-168,0 0 1,1-1-1,0 0 1,0-3-49,0 1 1,3-2-1,1-3 1,3-2 59,1 0 1,0-1 0,3-3-1,-1-1 10,0-2 0,2-2 0,-4-3 1,0-1 104,-1 0 1,2-2 0,-1 1 0,-2-1 145,-1-1 1,-3 3 0,2-1-1,-1 0 107,-2 1 0,0 1 0,-1 3 1,0-1 743,0 1-511,0 2 0,0 2 0,0 4-173,0 3 0,0 1 0,-1 2 0,0 3-145,-1 1 0,-1 1 0,3 0 1,0 0-81,0 2 1,1-1 0,1 1 0,1-2-449,3-3 1,0 2 0,4-4 0,2-3-674,3-2 1,1-3-1,4-2 1066,1-2 0,2-5 0,3-1 0</inkml:trace>
  <inkml:trace contextRef="#ctx0" brushRef="#br0" timeOffset="465">443 289 8135,'0'-7'0,"0"1"307,0-1 1,0 1 0,1 0 0,0 1 598,2 1 1,-1 3 0,0-2 0,1 1-288,0 0 0,2-1 0,1 3-507,0 0 1,1 3 0,-1 2 0,0 0-129,-2 2 1,2 0 0,-3 1 0,2 1-65,-1 1 1,-3 1 0,2 1 0,-3 1-147,0 0 0,0-1 1,0 0-1,0-3-78,0 1 1,0 0-1,0-2 1,-3-1 255,-1-2 0,-2-5 0,1 0 10,0-3 0,0-4 0,3-1 0,1-4-52,0-2 0,1 0 0,0-2 0,1-1-59,1 1 0,4 2 0,2-1 1,1 1-277,0 1 1,1 3-1,3 2 1,0 1-154,0 3 0,-1 1 0,1 3 1,-1 0 577,-1 0 0,-2 3 0,-2 1 0</inkml:trace>
  <inkml:trace contextRef="#ctx0" brushRef="#br0" timeOffset="816">642 282 8108,'0'-6'434,"0"-1"0,0 3 0,0 0 158,0-1 0,1 0 0,0 0-202,1 1 1,1 2 0,-1 0-222,3 1 0,-2 2 0,2 1-160,0 3 0,0 2 0,1 2 0,-2-1-45,-2 2 0,0-2 0,-1 2 1,1 1-149,0-1 1,-2 1-1,0-2 1,0-1 9,0-1 1,0-1 281,0 1 0,0-5-88,0-4 0,0-5 0,0-6 1,0 1 3,0-1 0,1-1 0,1 0 1,0-1-138,2 1 0,1-2 1,3 1-1,1 1-165,1 0 1,-1 4 0,1 2-1,0 1-128,0 3 1,-2 1-1,2 4 1,-1 1 48,-1 2 0,-1 4 357,0 1 0,-1 5 0,1 0 0</inkml:trace>
  <inkml:trace contextRef="#ctx0" brushRef="#br0" timeOffset="1132">809 359 8070,'6'-6'621,"1"-1"1,-1 1-1,1 0-353,2-1 0,-2-1 0,2-1 0,0 1-209,-1-2 0,2 2 1,-3-2-1,1 1 58,-2 1 0,0 1 0,-4 1 0,-1-1 286,0 1-364,-1 0 1,-3 2 0,-1 2-1,-2 1 125,0 1 1,-1 3 0,1 1 0,-1 2-112,1 0 0,0 1 1,-1-1-1,1 1-75,-1 2 1,4-2 0,0 2-1,1-2-33,0 2 0,0-2 1,2 2-1,0-2-184,2-1 0,3 1 0,3-2 1,1 0-171,1 0 0,0-3 0,2 1 0,0 0-251,2-1 1,0-2 0,-1 0 659,-1 0 0,1-5 0,0-3 0</inkml:trace>
  <inkml:trace contextRef="#ctx0" brushRef="#br0" timeOffset="1882">982 269 8270,'0'-6'863,"0"0"1,1 0 0,1 1-606,2 1 1,2 2 0,0 0 0,1 1-400,-1 1 1,1 0 0,0 1 0,1 1 233,0 3 0,1 0 0,-3 2 0,0-1-426,-2 0 1,1 3 0,-3 0-1,0-1-74,-2 1 0,0-2 0,0 2 303,0-2 1,0 0 165,-3-1 0,2-2 1,-3-3-1,2-2 17,0-4 1,1 0 0,1-2 0,0 1 201,0-1 1,1-1 0,1-1 0,0-1-81,2 1 0,0 0 1,3 1-1,0-1-116,1 2 1,0-1 0,0 2 0,-1 0 44,0-1 1,-1 4-1,0 0-18,1 3 1,-3 0 0,0 0-1,-1 3-168,1 1 1,-3 2-1,1 1 1,-1 1-126,-1 0 1,2 3 0,0-2-1,0 1 24,-1 1 0,-1-1 0,0 1 1,2 0 195,0-1 1,2 1 0,-1-2-1,0-1 31,0-1 0,2-2 0,-1 0 0,2-3-12,0-2 0,3-2 0,-1-3 0,1-1 18,0-3 0,-1-1 1,2-5-1,-1 0 84,-1-2 1,-1 2 0,-1-1 0,-1 0 38,-1-1 0,-3-3 1,2-3-1,-3-2-66,0-1 1,0 3 0,-3 0 0,-1 1 708,-2 1 0,0 5 1,0 3-1,-1 4 436,1 1 0,1 5-1109,1 1 1,3 2 0,-1 3 0,1 2-226,1 3 0,0 4 0,1-2 0,1 2-49,2 1 1,0 3 0,0 1 0,1 2-237,1 0 1,-2-2-1,-1 0 1,1 1-16,0 0 0,-3 1 0,1-1 0,-1-2 49,-1 0 0,-1 2 1,-1-1-1,-2 1-5,-2 1 1,2 0-1,0-1 1,1-2 98,-1 0 0,3-4 0,-1-4 1,4-1-47,2-3 0,4-1 0,4-4 0,1-2-322,2-3 0,2-1 0,-1-4 0,1 0-490,0-1 1,-2-1 1070,-2 0 0,0 0 0,-3 0 0</inkml:trace>
  <inkml:trace contextRef="#ctx0" brushRef="#br0" timeOffset="2045">1277 199 8348,'-22'0'335,"2"-2"1,-1 0 0,4-1 282,5 1 0,4 0-64,6-2 0,2 2 1,4 0-1,4 1-829,7-1 1,4-1 0,4-2 274,5 1 0,6-1 0,1-1 0</inkml:trace>
  <inkml:trace contextRef="#ctx0" brushRef="#br0" timeOffset="3718">1700 257 8095,'1'-6'479,"1"1"121,0 1 1,3-1 0,-1 0-326,2 0 0,0 3 1,1 2-1,-1 0-249,0 0 1,1 0-1,-1 2 1,1 3-84,-1 0 1,-2 2 0,1 0 0,-1 1-147,-1 0 0,0 3 0,-3-2 0,0 1-62,0 2 1,0-3-1,0-1 1,0 0 8,0-2 1,-3 0 196,-1 1 1,-2-4 0,1-1 109,0-4 0,3-2 1,1-4-1,-1-2 127,0 0 1,0-3-1,3 3 1,0-2 44,1-1 0,3 2 0,-2 1 0,0 0-104,2 0 0,1 2 1,0 0-1,1 1-67,-1 0 1,3 3-1,-1 0 1,0 2-61,-1 0 0,0 4 0,1 0 0,1 3-158,-1 2 0,-3-1 1,-2 3-1,1-1-18,-1 0 1,-1-1 0,0 3 0,-1-2 64,-1 1 0,0-1 1,0-1-1,0-1-127,0 1 0,-1-3 195,-1 0 98,-2-3 1,-2-1 0,2-4 0,2-1-53,1-2 0,1 1 0,0-1 0,1-1 215,1-1 0,1 1 0,2 1 0,-1 1-127,1-1 1,1 1 0,0 0 0,1 1-51,-1 1 0,3 0 0,-1 0 0,0 2-7,-1 1 0,0 1 1,-1 1-11,0 1 1,0 2-1,-2 3 1,-1 1 18,0 0 1,-2 3-1,1-2 1,-1 1 56,-1 2 1,0 0 0,0 0-1,0-1-42,0 0 0,2-3 0,1 2 0,0 0-65,-1-2 1,3-2 0,0-1 0,0-2 0,2 0 1,1-1 0,2-2 0,0-3-3,1-3 0,0-1 0,1-2 0,-1 0-16,3-2 0,-4-1 1,3-1-1,-1 0-70,-2 0 1,1 0-1,-2 1 1,-2 1-9,1 0 1,-4 3 0,-1-2 185,0 0 1,-3 5 0,-5 3 0,-3 1 120,-3 1 0,-2 3 0,-2 1 0,-1 2 32,-1 0 1,1 3 0,3 0 0,-1 0-130,2 0 0,1 2 1,0-2-1,4 1-93,2 2 0,0-2 1,3 0-1,1-1-32,2-1 0,3-1 0,3-1 0,1-2 60,0-2 0,3-1 1,-2-2-1,1-1-49,2-2 0,-2-2 0,0-1 1,1-1-56,-1-1 1,0 0-1,-2 1 1,1-2-72,1 0 0,-2-2 0,0 3 0,0 0-1,-2 0 1,-2 0 0,1 3 307,0-1 0,-1 2-21,1 3 0,-2 3 0,-3 6 0,0 1-75,0 0 1,0 4 0,0-2 0,0 2-118,0 1 1,0-1 0,0 0 0,2-2 9,3 2 0,0-3 0,2 0 0,-1-3-420,1-2 0,2-1 0,2-3 0,0 0 106,0-3 0,1-1 1,-1-4-1,1-1-99,0-1 1,-2-1-1,-1-1 1,-2-1 350,0 0 0,-1 1 0,0 1 0,0-1 318,-2 1 1,1-1 0,-3-1-1,1 1-28,-1 1 0,-1 2 1,1 3 510,-1-1 0,-2 4 0,-1 1-121,-2 4 0,-2 1 0,0 4 1,-1-1-437,1 1 0,2 0 0,-1 1 0,1 0-259,1 0 1,-1-1 0,3 0 0,-2-1-82,-1 0 0,3 1 0,-1-1 0,1 1-67,1-1 0,0-2 0,1 1 153,1 0 0,1-2 0,4 1 198,-1-1 1,1-1-1,1-2 1,1 0-52,1 0 0,-1 0 1,2-1-1,-1 0-2,0-2 1,2 1 0,-2 2 0,1 0 16,0 0 0,-3 1 0,0 0 0,0 2 23,1 1 0,-4 0 0,0 3 1,-1-1 92,-3 0 0,0 3 0,-1 0 0,-1 0-8,-1 1 1,-4 1 0,-6-1 0,-1 1-282,-2-1 0,-3-2 1,2 1-1,-1-2-174,2-1 1,2-2-1,3-1 1,1-1-899,2 0 0,3-1 0,3-3 1191,2-2 0,6-4 0,3-2 0</inkml:trace>
  <inkml:trace contextRef="#ctx0" brushRef="#br0" timeOffset="3996">2586 90 8076,'-2'-9'583,"-1"1"1,-1-3 0,2 3 1106,1 0 1,1 1-1259,2 3 0,-1 1 1,3 4-1,-1 2-83,-2 3 1,0 3-1,1 4 1,1 1-165,0 1 1,-1 1 0,0 3 0,-2 1-335,0-1 0,3 0 0,-1 0 0,-1 1-72,0-1 0,-1-1 0,-1 1 0,0-1-76,-1-1 1,-3 3-1,3-5 1,0-1-794,-1-1 0,2-3 1,-1-1-81,2-2 0,2-4 0,3-3 1170,0-4 0,5-7 0,0-3 0</inkml:trace>
  <inkml:trace contextRef="#ctx0" brushRef="#br0" timeOffset="4398">2784 148 8512,'-4'-7'0,"1"1"997,0-1 0,-2 4-257,1 1 1,-2 4 0,-1 3 0,1 2-586,0 1 1,-3 4-1,0-1 1,2 1-187,0 0 0,-2 1 0,0 1 0,1 0-308,-1 1 0,1-2 1,-2-2-1,0 0 2,0 1 1,1 0-1,-1-1 1,1-3-38,1 0 0,1-3 167,1 0 0,2-4 0,2-5 553,1-2 1,1-4-1,1 1 1,1 1 92,2-1 0,2 2 1,0-2-1,1 2-119,-1 0 1,1 2 0,0 0-1,1 3-28,0 2 1,1 0 0,-3 0-1,1 2-74,-1 3 1,3 1 0,-1 3 0,1 1-93,0 3 1,-1 0 0,2 1 0,0 1 33,0 0 1,0-2 0,3-1-1,0-1-305,0-3 1,-2-3 0,-1-3 0,2-2-294,0-2 0,-2-3 1,0-2-1,0-3-501,-2 0 0,-2 2 0,-1-2 1,-1 1 938,-2 1 0,3 1 0,-1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3:07.907"/>
    </inkml:context>
    <inkml:brush xml:id="br0">
      <inkml:brushProperty name="width" value="0.04286" units="cm"/>
      <inkml:brushProperty name="height" value="0.04286" units="cm"/>
      <inkml:brushProperty name="color" value="#E71224"/>
    </inkml:brush>
  </inkml:definitions>
  <inkml:trace contextRef="#ctx0" brushRef="#br0">1 397 8031,'0'-6'189,"0"-3"0,2 1 0,1-1 38,0 0 0,-1 1 0,3-2 0,-1 0-34,0 0 0,1-1 0,-1-2 0,0 1 463,0-1 0,-2-3 1,0-2-1,-1-2-298,-1-1 1,0-3 0,0 0 0,0-1 0,0 0 0,0 0 0,0 4 0,0 5 478,0 3 0,0 4-626,0 3 0,0 3-328,0 3 1,0 5 0,2 4 0,0 1 12,-1 2 0,2 3 0,-1 2 1,0 4-34,-1 3 0,1-2 0,0 2 0,0 0 25,1 1 0,-3 0 0,3-1 1,-2-3-176,1-1 1,0-3-1,1 0 1,1 0 131,-1 0 0,2-2 0,1-5 0,0-2-15,1-3 1,-1-2 0,1-3 0,-1-1-39,0-1 0,3-4 0,0-5 0,1-1-70,-1-1 0,-1 0 0,-1 0 1,-1 1-18,1-1 1,-2-2-1,0 0 1,-3 3 95,-2 0 1,0 4 0,0-2 0,0 0 334,0 3 1,-2 2 0,-3 3 0,-1 1 264,-3 1 0,2 1 0,-2 1 0,0 3-190,1 0 0,-1 2 0,3 2 0,0 1 46,2 0 0,-1 1 0,3-1 1,1-1-420,2 0 0,3 3 0,3-2 0,2-1-135,1 0 1,5-2 0,0-1 0,2-2 147,1-2 0,-2-1 0,0-2 0,0-1 21,-2-2 1,-1-3 0,-2 0 0,-3-3 274,-1 0 1,0 2-1,-1-2 1,-1 0 115,-1 0 1,-3 1 0,1-1 0,-1 1 226,-1 1 0,2 1-341,0 1 0,1 4-117,-3 4 1,0 1 0,0 7 0,0-2-6,2 1 1,-1 2-1,2 0 1,-1 1-129,0 1 1,0-3 0,-1 1 0,1 0-172,0 2 0,0-1 0,-2-2 0,0-1 245,0-2 0,0-3-25,0 1 0,1-7 0,0 0 0,1-3 130,-1-1 0,1-4 1,-1 0-1,2-2-73,1 2 0,-2-3 0,2 3 0,1-2-26,1 2 0,0 0 1,1 2-1,1-1 4,1 2 0,0 2 0,-1 1 0,0 1 24,0 2 0,2 0 0,-2 1 0,0 0 18,-1 0 1,-1 3 0,1 1 0,-1 3-6,1 1 1,-1-1 0,0 2 0,-1-1-17,-1 0 0,0-1 1,1 2-1,-1-3-8,1-2 0,1 2-15,3-2 0,0-1 0,2-1 0,-3-4-63,0-2 0,-2-2 0,1-2 1,1-1-212,0 1 0,0-1 0,-3 0 0,-1 0-32,-1-1 0,-1 0 0,-2 1 0,0 1 240,0-2 1,-3 4 0,-1-1 0,-3 2 151,-1 3 0,0-1 0,-2 3 0,1 1 187,1 1 0,1 2 0,1 2 1,1 1 247,1-1 0,2 1 1,0-1-471,1 0 1,2 1-1,1-1 1,0 0-13,2-2 0,2 0 0,3-3 0,0 1 75,0 0 0,-2-2 0,2 0 1,0 0 47,-1-2 0,3 0 0,-2-2 0,-2 0 83,1 0 1,-4-2 0,-1 2-1,1-2 191,-1 0 1,-1 2-1,0-1 222,-1 0 1,-2 3-520,-1-1 0,0 3 0,-1 3 0,0 1 91,2 2 0,-1 3 1,1 2-1,-1 1-298,0 3 0,2 2 0,0 5 0,0 4-94,0 3 1,0 3 0,0 1 0,0 0-97,0-2 1,-1-1 0,-1-3 0,0-3 143,-2-3 1,2-5-1,-2-1 1,-1-2 153,2-3 1,-3-2 0,2-5 0,-2-1 181,0-2 0,-3-4 0,0-5 1,-1-1-444,-2-2 0,0-2 0,-1 0 0,1-1-566,2 1 1,0 0 0,5 2 0,0 1-3204,3 0 4009,2 0 0,0 1 0,0 1 0</inkml:trace>
  <inkml:trace contextRef="#ctx0" brushRef="#br0" timeOffset="810">783 378 8100,'5'-13'0,"-2"0"217,0 0 1,2 1 0,-1-1 0,0 2 232,0 0 1,-2 1 0,2-3 0,-1-1-100,-2-1 1,0-1 0,-1-3 0,0-1-25,0-2 0,0-2 0,0-2 1,0 4-50,0 1 0,0 5 0,0 3 0,-1 3 282,-1 3 1,1-1-548,-4 6 0,4 3 1,-1 3-1,1 2-153,1 0 1,0 4-1,0 1 1,0 3-66,0 3 1,0 2 0,0 1 0,0 1 80,0 0 1,0 3 0,0-3 0,0 0-198,0-1 0,0-2 0,1 1 0,0-2 14,1 1 0,1 1 1,-1-4-1,0-1 158,2-3 1,1 0 0,3-5 0,1-2 49,1-3 0,-1-2 1,1-3-1,2-5-30,0-2 1,1-3-1,-1-1 1,-1-2 291,0-1 1,-3-1 0,0 1 0,-1-1 1,0-1 1,-1-3-1,1-2 1,-2-1 49,0-2 1,-3 0-1,-2 3 1,0 3 345,0 2 0,0 5 0,-2 4 0,-1 3 53,0 3 0,1 3 0,-2 4-512,1 3 0,1 1 1,2 3-1,0 3-157,0 3 0,0 5 0,0-1 0,0 3-184,0 0 0,0 1 0,0 0 0,0-1-68,0 0 0,0-1 0,0-2 0,0-2 129,0-2 1,0-2-1,0 0 32,0 0 1,0-3 131,0-2 1,2-4 0,0-4 0,1-4-23,-1-1 0,0-2 0,2 0 0,1-1-43,1 0 0,-2-1 0,0 1 0,1-2 27,1 0 1,1 3 0,1-3 0,1 2 21,-2-1 0,1 1 0,-2 1 1,0 2 91,1 0 0,-1 2 1,1 1 165,-1 0 0,0 1 0,-1 3 1,-2 2 58,0 2 0,1 1 0,-1 1 0,-2 1 59,0 1 0,-1 1 1,0 2-1,0-1-43,0 1 1,0 0-1,2-1 1,1 0-113,0-2 0,1-2 0,4 1 0,-1-3-585,2-2 0,3-1 0,1-3 0,3-3-857,3-1 0,0-4 0,0 0 1251,-2 0 0,1-2 0,-1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3:10.007"/>
    </inkml:context>
    <inkml:brush xml:id="br0">
      <inkml:brushProperty name="width" value="0.04286" units="cm"/>
      <inkml:brushProperty name="height" value="0.04286" units="cm"/>
      <inkml:brushProperty name="color" value="#E71224"/>
    </inkml:brush>
  </inkml:definitions>
  <inkml:trace contextRef="#ctx0" brushRef="#br0">135 52 7958,'-11'-6'69,"1"1"1,0 1 220,0-1 1,1 0 0,-1 0 0,1 1 382,1 1 0,1-1 0,1 1 1,-1 0 434,1 0 1,2 1-639,-1 2 0,5 0 1,0 0-238,3 0 0,9 3 0,4 1 0,6 1-4376,6 0 4143,8 0 0,4-4 0,4 2 0</inkml:trace>
  <inkml:trace contextRef="#ctx0" brushRef="#br0" timeOffset="899">13 71 7991,'-1'-4'0,"-1"-1"0,1 1-231,-4-2 1,4 1 860,-1 1 0,4 3 0,2-2 1,2 1-338,3-1 0,2 1 1,4 2-1,3 0-53,2 0 1,6 0 0,4 0-241,4 0 0,7 3 0,5 1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3:14.869"/>
    </inkml:context>
    <inkml:brush xml:id="br0">
      <inkml:brushProperty name="width" value="0.04286" units="cm"/>
      <inkml:brushProperty name="height" value="0.04286" units="cm"/>
      <inkml:brushProperty name="color" value="#E71224"/>
    </inkml:brush>
  </inkml:definitions>
  <inkml:trace contextRef="#ctx0" brushRef="#br0">116 74 8341,'4'-13'406,"-2"1"1,1 0 0,-1 1 0,0 2 0,0 2 326,1 1 1,-1 3 0,-3 3 0,-1 4-62,-2 4 1,-4 3-1,-2 4 1,0 5-324,-1 2 0,-1 6 1,-1 2-1,0 1-237,0-1 1,3-2-1,0-1 1,1 0 116,4 3 0,1-1 1,4-1-1,1-3-861,1-1 0,4-2 1,5-4-1,1-1-189,1-4 1,0-4 0,0-5 0,0-2-42,2-1 1,-4-1 0,2-1-1,-1 0 862,-2-1 0,2-6 0,-2 1 0</inkml:trace>
  <inkml:trace contextRef="#ctx0" brushRef="#br0" timeOffset="401">193 363 8295,'3'-9'0,"1"1"0,-1 0 0,3 0 0,-2 0 0,2-1 335,0-1 1,1 0 0,-1-1 0,1 0 164,2 0 0,-4-1 0,1-2 1,0-1-382,0-2 1,-2-2-1,0-1 1,-2-1 102,0-2 0,-1 1 0,-1 3 0,0 4 26,0 4 1,0 1 0,-1 5 164,-1 0 1,-2 2-1,-2 4-82,-1 1 1,3 3 0,1 2 0,-1 3-185,0 0 0,1 1 0,-2 4 0,1 1-55,1 1 1,-1 1 0,1-1 0,0 2-297,1 0 0,-1-2 1,1-2-1,0 0 144,1 0 0,0 0 0,1-2 0,0-1 42,0-1 1,4-2-1,1-3 1,4 1-117,1-1 0,1-2 1,2-2-1,1-2-1602,1-2 1,4 0 0,-1-2 1735,0-1 0,6-3 0,-4-2 0</inkml:trace>
  <inkml:trace contextRef="#ctx0" brushRef="#br0" timeOffset="664">444 74 8297,'-3'-8'262,"-1"-1"1,1 1 1810,0 1 1,3 1-1148,0-1 1,3 5-1,2 4-544,2 3 0,1 6 0,1 1 1,-1 2-28,1 6 0,-1 0 0,-2 3 0,-2 2 113,-1 2 0,-3 0 0,-1 0 0,-3 0-1761,-5 1 1,-8 2 0,-5 4 0,-5 0-315,-2-1 1607,-3-3 0,0-1 0,0-4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3:23.652"/>
    </inkml:context>
    <inkml:brush xml:id="br0">
      <inkml:brushProperty name="width" value="0.04286" units="cm"/>
      <inkml:brushProperty name="height" value="0.04286" units="cm"/>
      <inkml:brushProperty name="color" value="#004F8B"/>
    </inkml:brush>
  </inkml:definitions>
  <inkml:trace contextRef="#ctx0" brushRef="#br0">26 795 7926,'-4'0'253,"0"0"1,2 0-21,-3-2 1,2 0-85,-1-2 1,1 0 0,3-3-119,0 1 1,3 1 0,1-1 0,2-2-92,0-1 0,3-2 0,2-2 1,2-2 19,2-2 1,2-2-1,3 0 1,3 0 29,-1-1 1,5 1 0,4 0 0,4 0 2,4 2 1,-2 4 0,0 3 0,-1 0 62,0 3 1,1 0 0,-2 2-1,0 1 8,-1-1 0,3 1 0,-2 0 1,0 0-15,0 0 0,-4-1 0,-3 3 0,0 1 48,0 0 1,0 1 0,-3 0-1,-2 0 74,-4 0 0,-3 2 0,-4 1 0,-1 0-166,-2 0 0,-4 1-1464,-1-2 451,-3 0 0,1-2 1007,-4 0 0,-1 0 0,-4 0 0</inkml:trace>
  <inkml:trace contextRef="#ctx0" brushRef="#br0" timeOffset="433">899 353 8025,'0'-4'211,"-1"0"941,-1 1-82,1-2-978,-2 4 0,4-1 1,1 2-3,2 2 1,1 2-1,0 2 1,0 1-185,0-1 1,0 1 0,2 1 0,-1 1-87,1-1 1,-3-1 0,0-1 0,1 1 34,1-1 0,0 0 0,0 1 203,-2-1 1,1 1 0,-3-1 70,0 0 1,-2 1-1,-2-1 185,0 1 1,-5-1 0,1 0 0,-1 1-217,-1-1 0,0 1 0,-1-1 0,-1 1-862,1-1 0,1 0-2085,1 1 2849,4-4 0,5 0 0,6-3 0</inkml:trace>
  <inkml:trace contextRef="#ctx0" brushRef="#br0" timeOffset="850">1136 462 7891,'4'0'835,"1"0"-565,0 0 0,0 0 0,2-1 0,1-1-138,1-2 0,2 0 0,0 0 0,1-2-35,1-2 0,-3 1 0,0-2 0,0 0-24,-2 1 0,-3-3 0,-2 2 1,0 0-13,-2-1 1,-1 0 0,-2 1 0,-2 1 30,-2 1 0,0 1 0,-1 1 0,-1 2 37,-1 0 1,-2 1-1,1 2 1,0 0 21,1 0 1,0 3 0,1 2 0,-1 3-81,0 2 0,2 2 0,-1 2 0,2 0-62,2 1 1,2 3 0,-2-2 0,1 1-74,2-2 1,2-2 0,2-1 0,4 0-230,3-2 1,2-4 0,4 0 0,1-3-224,3-1 0,-1-1 0,3-2 1,-2-1-466,-1 0 0,0-3 981,0 1 0,1-5 0,-1-1 0</inkml:trace>
  <inkml:trace contextRef="#ctx0" brushRef="#br0" timeOffset="1716">1367 398 8073,'-6'-7'59,"2"1"0,2-1 0,0 1 197,0 0 1,2-1-1,-3 1 1,3-1 513,0 1 0,0 2 1,3-1-573,1 0 1,-1 3 0,2-1 0,0 3-339,0 0 1,2 0-1,-1 3 1,1 1-223,-1 2 0,0 1 0,1 1 1,-1 1 130,1 1 0,-2 0 0,0 3 0,-1-2 41,-1 0 0,-1-1 1,-2 2-1,0 0-3,0-1 0,0-4 1,0 2-1,-1-2 370,-1-1 1,-1-1 0,-2-2-52,1 0 1,0-1-1,0-5 1,2-1-65,1-2 1,1-1 0,0-1 0,1-3 77,1-1 1,2-3 0,2 0-1,0 0 5,1-1 0,-1 3 0,1-2 0,1 2-110,1 2 1,0 0-1,-1 2 1,0 2-70,0-1 0,2 5 0,-2 1 0,0 1-2,-1 1 0,0 0 1,-2 1-1,0 2-27,-1 3 0,-2 1 0,1 4 0,-1 1 37,0 2 1,0 0 0,-2 1-1,0-1 6,0 1 0,0-1 0,0 0 0,0-1-31,0-2 1,1-1 0,1-2 14,2 0 0,2-2 0,0-4 1,2-1-30,0-1 1,2-3 0,3-2 0,0-3-16,2-2 1,0 0 0,1-1-1,0-1 75,-2 0 0,-3-3 1,-1 0-1,0 1 15,-3 1 0,-2 0 1,-3 1-1,-1 0-31,-1 2 0,-1 4 1,-1 0-1,-3 3 199,-3 1 0,-2 2 0,-3 2 0,0 3-25,0 0 0,1 4 0,-1 1 1,1 1-219,1 3 0,1 0 0,3-1 0,0 0-169,1 0 1,4-1 0,0 1-1,1 0-38,1 0 1,1-3-1,3-2 1,3-1 212,2-3 1,0-1-1,2-3 1,0-1 102,1-1 0,1-2 0,-1-3 0,0-2 168,-2-4 1,0 0-1,1-4 1,-3-2 117,0-2 1,-2-1-1,0-4 1,-1 0-71,-1 1 1,-3-1 0,2 0 0,-3-2-75,0-2 0,0 1 0,0-1 0,-3 3 141,-1 2 1,-2 2 0,1 5 0,0 4 281,0 5 1,3 5-1,-1 5-474,0 1 1,1 4 0,2 6 0,0 3-125,0 4 0,0 3 0,0 4 0,0-1-336,0 1 0,0 0 0,2-1 0,1-1-134,0-1 1,-1 0 0,3 1 0,0-1 50,0-1 1,2 2 0,-1-1 0,-1-1 66,-1-2 1,-2-3-1,2-3 1,-1-3-397,1-1 1,-2-2 736,2-4 0,-3-1 0,2-3 0</inkml:trace>
  <inkml:trace contextRef="#ctx0" brushRef="#br0" timeOffset="2233">2162 359 7930,'-3'-10'0,"3"-2"0,-2 1 0,1 0 828,1 0 1,0 2 0,0 3 0,0-1 66,0 1 1,1 2-807,1 2 0,1 1 0,3 2 1,-2 2 62,-2 3 1,1 4 0,-1 2-1,1 2-163,-1 1 1,-1 1-1,1 4 1,-1 0-111,-1 1 1,0 0 0,0 1 0,0-2-180,0-1 0,0-4 0,0 0 0,0-2-310,0 0 1,0-3 0,0-1-1603,0-2 2212,0-4 0,3-5 0,0-6 0</inkml:trace>
  <inkml:trace contextRef="#ctx0" brushRef="#br0" timeOffset="2497">2124 334 7930,'-4'-9'101,"2"0"0,-1 0 0,1 1 0,1-1 258,0-1 0,3 2 0,1 0 0,1 1-160,1 3 0,0-2 0,2 3 0,-1-1 14,0 2 1,1 1 0,-1 1 0,1 0-250,2 0 0,-2 3 0,2 1 1,-2 2-50,-1 1 1,3 1 0,-1 1 0,0-1-18,-1 2 0,-2-3 0,-2 4 0,0 0 13,-2 2 0,0-3 1,-1 0-1,-1 0-166,-1 0 0,-3-2 1,-5 1-1,0-2-191,-1-1 0,-1 0 446,-1-2 0,-3 2 0,0-3 0</inkml:trace>
  <inkml:trace contextRef="#ctx0" brushRef="#br0" timeOffset="2883">2393 289 10678,'-6'5'175,"-1"1"1,1 3 0,0-1-1,-1 3-203,1 1 0,1 3 0,1 1 0,0-1-155,0 1 1,1-1 0,3-2 0,0-1 52,0-1 0,3-2 0,2-3 0,0 0 60,2-2 0,0-1 0,1-4 0,1-1 55,1-2 1,-2-2 0,1-3 0,0-2 8,-1-1 0,1-1 1,-3-2-1,0-2-22,1 1 0,-1-3 0,-2 2 0,-2-1 31,-1 1 1,-2 2 0,-1 3 0,-3 0 4,-3 1 0,-2 6 0,-3 1 1,1 3 121,1 1 1,-1 0 0,2 3-1,0 1-48,2 2 0,3 3 0,1 1 0,1 1-841,2-1 0,2-1 0,2 1 0,4 0-605,3 0 1364,-2-2 0,6 1 0,0-3 0</inkml:trace>
  <inkml:trace contextRef="#ctx0" brushRef="#br0" timeOffset="3063">2521 340 7930,'8'-6'86,"0"-1"1,-1 1 0,2-1 0,-2 1 310,-1-1 1,-1 1 0,-1 0 0,0-1 693,0 1 1,1-1 532,-3 1-1396,0 2 0,-2 4 0,0 5 0,0 1-172,0 3 1,0 1 0,0 2 0,0 2-633,0 1 1,0-1 0,0 3 0,0 0-204,0 0 1,0 1 0,0-3-1,0-1-518,0-1 1,0 0 1296,0-3 0,3-1 0,0-2 0</inkml:trace>
  <inkml:trace contextRef="#ctx0" brushRef="#br0" timeOffset="3213">2560 154 7945,'-6'-6'234,"1"-1"1,2 1-653,0-1 1,1 4 0,5 1 13,1 4 0,2 1 404,0 4 0,3 2 0,1 1 0</inkml:trace>
  <inkml:trace contextRef="#ctx0" brushRef="#br0" timeOffset="3983">2637 391 7967,'-2'-8'260,"0"-1"0,0 0 0,2 1 0,0 0 216,0 0 0,0-2 0,0 2 0,2-1-278,3 0 1,0 3 0,2-1 0,-1 2-205,1 0 1,1 2 0,1 1 0,-1 1-23,1 1 0,-1 0 1,2 0-1,0 1-106,0 1 1,-2 3-1,1 5 1,-2-1-206,-1 0 1,-2 3 0,-2-2 0,-1 2 146,-1-2 1,0 2 0,0-1 0,-1 1 101,-1-2 0,-2 0 0,-1-4 0,0 0 77,0 1 1,1-4 27,-2-1 0,1-4 0,2-2 0,0-2 77,1-3 0,2-1 1,0-3-1,3 0 27,1 1 0,-1 1 1,2 0-1,0 1-5,0 0 0,2-2 0,-1 4 0,1 0-45,-1 1 0,0 2 1,2 2-1,-1 0-125,2 2 0,0 0 0,-1 1 0,1 0-64,-2 0 1,1 3 0,-2 2 0,0 2-20,-2 1 1,0 2 0,-3-2 0,1 3-84,0 1 1,-2-1 0,1-1 0,0 1 73,2-1 1,-1 1 0,1-2 110,1-1 0,1-4 0,3-2 0,-1-1 155,2-1 1,0-4-1,-3-2 1,1-4 145,2-2 1,-2-2 0,1-1 0,-1-1 191,-3 0 0,1-3 0,-2 2 0,0-2-90,0-3 0,-1 2 1,-2-4-1,-1 1-5,-1 0 1,0-4 0,-2 4 0,0 2 133,0 2 1,-1 6-1,2 5 1,1 1 226,-1 0 1,1 4-752,2 3 1,0 3 0,0 4 0,2-1 70,0 0 0,1 4 1,-1 0-1,1 3-65,1 2 1,0-1-1,-2 1 1,1 1-180,1 1 1,1 1 0,-2-1 0,0-1-12,-1-1 0,1-1 0,-1 2 0,0-1 90,-1 0 0,0-1 0,-1-1 0,0 0-18,0 0 0,0 0 1,-1-1-1,0-1-76,-1-3 1,0-1 0,2 0-111,0-1 1,2-3 0,3-2 0,3-4-272,3-3 1,2 1-1,1-4 1,2 0-394,0 1 1,2-4 990,3 2 0,2-2 0,3-1 0</inkml:trace>
  <inkml:trace contextRef="#ctx0" brushRef="#br0" timeOffset="4163">2977 186 8696,'-13'-4'0,"1"0"1360,1 1 0,3 1-860,6 2 1,9 0 0,9 0 0,6 0-1106,6 0 0,8 0 0,5-1 605,2-1 0,5-1 0,1-4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3:36.817"/>
    </inkml:context>
    <inkml:brush xml:id="br0">
      <inkml:brushProperty name="width" value="0.04286" units="cm"/>
      <inkml:brushProperty name="height" value="0.04286" units="cm"/>
      <inkml:brushProperty name="color" value="#004F8B"/>
    </inkml:brush>
  </inkml:definitions>
  <inkml:trace contextRef="#ctx0" brushRef="#br0">122 161 8138,'0'-13'69,"0"0"1,0 0-1,0 1 1,0-1 0,0 1-1,0 0 1,0 2-1,0 1 368,0 1 1,3 1 0,-1 1 0,2-1-261,1 1 0,1 2 0,1 0 0,1 0-48,0 1 0,4 1 0,-2 0 0,0 2-59,1 0 0,0 0 0,1 0 0,1 0-11,0 0 1,-1 2 0,0 1 0,-2 0 20,2 2 0,-1 1 1,1 0-1,-3 1-110,1 2 1,1 1-1,-1 3 1,0 0 24,-1-1 0,0 4 0,0 1 0,0 2 7,1 0 0,-2 0 1,-1 1-1,-1 1 26,1 0 1,-1 1 0,0-3-1,1-1-4,-1-1 0,-2 2 0,-1-2 1,-1 2 15,0 3 1,0-2 0,-2 4 0,0 0-13,0 1 0,0 1 0,0-1 0,-1-2-28,-1-1 1,1-3 0,-3 1-1,1 2 2,-1 1 1,2 3-1,-2 1 1,-1 1-97,2-1 1,-2-1-1,3-1 1,0-1-24,-1-3 0,1 0 0,-1-1 0,-1 3 75,1 2 1,0-1 0,-1 4-1,0-1 38,0-2 1,-1-1 0,1-2 0,0-2-12,2-4 1,-1-1 0,1-3 0,2 2 2,1 1 1,3-2 0,3 2-1,1-3-23,3-2 1,1 1 0,2 1-1,0-1-32,1-3 0,2 0 1,-1-3-1,0 0 37,2 0 1,-2-4-1,1 2 1,-2-1-10,0 0 0,-2 0 0,0-2 1,-1 0 78,-1 0 0,-2 0 0,-3 0 0,1-2 120,-1 0 1,-2-1 169,-2 1 1,-2 1-211,-2-1 0,-2 1 1,-2 1-1,-1 0-17,1 0 1,0 0 0,-1 1 0,1 1 15,-1 0 0,0 3 0,-1-1 1,0 2-13,0 0 0,1 1 1,0-1-1,0 1-18,-1 2 1,1-2-1,-2 4 1,2 1-11,1 0 1,-1 1-1,1 3 1,-1 3 6,1 4 1,-1 2 0,2 1 0,0 3 47,1 3 1,-1-2 0,0 1 0,0-2 67,0-2 0,3 3 0,-1 2 0,-1 4 31,0 2 0,3 2 0,-1 0 0,1 0-70,1-1 1,0 1 0,0 7-1,0 2-18,0-1 0,2 1 0,1-2 0,0 2-146,0 2 1,1-1-1,-2-1 1,0-1-84,1 0 1,0 1-1,2 3 1,-1-1 51,-1-2 0,1-5 1,-2-1-1,-1 0 26,0 1 1,-1-1 0,-1-4-1,-1-3 12,-2-2 1,-2-5-1,-1 1 1,-1 0-133,0 0 0,-7-2 1,1-1-1,-5-3-42,-2-5 1,-5-3 0,-4-6 0,-1-1-222,-1-2 1,-3-1 0,0 0 0,-2-1-516,-3-1 1,1-2 0,2 0 0,7-2 903,8-2 0,8-7 0,8-5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3:40.600"/>
    </inkml:context>
    <inkml:brush xml:id="br0">
      <inkml:brushProperty name="width" value="0.04286" units="cm"/>
      <inkml:brushProperty name="height" value="0.04286" units="cm"/>
      <inkml:brushProperty name="color" value="#004F8B"/>
    </inkml:brush>
  </inkml:definitions>
  <inkml:trace contextRef="#ctx0" brushRef="#br0">7 410 8059,'-1'-6'0,"0"0"352,-1-1 0,0 3 144,2 0 1,0 2 0,2 0-585,3 1 0,0 4 0,2 2 0,-1 0 138,-2 2 1,1 2 0,-2 2 0,0 1-7,-1 1 0,1 0 0,-3 1 0,0 1-61,0 0 0,-1-2 0,-1 0 0,0-1-83,1-1 1,-2-2 0,0-3 91,0-2 0,0-1 0,0-4 0,0-2 25,2-3 0,0-3 0,1-5 0,0 0 64,0-1 1,1-2-1,0 1 1,2 0-34,0-2 0,2 2 1,1 2-1,1 2 15,-1 1 0,1 3 0,1 0 1,0 1-140,0 3 1,-1 1 0,0 3 0,-1 1 44,1 1 0,-1 2 1,0 4-1,-1 1-56,-1 1 1,0 1 0,1 2 0,-2-1-43,0-1 1,0 1-1,-2-2 1,1 0 62,0 1 1,-1-3 0,-1 1 57,0-2 0,0-4 22,0-3 1,-1-3-1,-1-4 1,0 0 97,1-1 0,0 0 0,1-2 0,0 0 58,0 0 1,0-1 0,0-1-1,0 1-128,0 0 0,3 3 1,1-1-1,2 0-58,0 1 0,2-1 1,-1 3-1,2 1 8,-1 1 1,1 3 0,0-1 0,-1 1 45,1 1 1,-4 3 0,2 2 0,-2 3 211,-2 2 0,0 3 0,-3 1 1,0 2 44,0 0 0,0 2 1,0 0-1,0 0-122,-3-1 1,3-2 0,-2 1 0,1-2-201,1-2 0,0-1 0,1-1-826,1-1 0,1-5 0,4-2-1444,-1-1 2297,0-4 0,4 0 0,0-4 0</inkml:trace>
  <inkml:trace contextRef="#ctx0" brushRef="#br0" timeOffset="433">462 455 8039,'0'-12'0,"3"0"0,-1 1 0,-1-1 244,0 0 1,-1 3-1,0-1 1,0 0 185,0 0 0,-1 3 1,-1 0-222,-2 2 1,-3 3 0,-1 0 0,0 2 35,0 2 1,-1 5 0,0 3 0,-1 3-70,-2-1 0,1 1 0,0 1 0,3 0-172,0 1 0,3 3 0,0-2 0,3 1-105,2-2 0,0-4 0,0-1 0,3-1-8,4-1 0,0-4 0,3-2 0,3-2 76,1-5 0,-1-1 0,2-5 0,-1 0 9,-1 0 1,-3-2 0,0 1 0,0-2 95,-3-1 0,1 4 0,-3-2 0,0 1 122,-3 2 1,1 1-1,-1 3 41,-1-1 1,0 5-146,-1 2 0,-2 5 0,-1 6 1,0 1-89,0 1 0,1 3 0,2 0 0,0 0-258,0-1 0,0 1 1,1-1-1,1-1-409,2 0 1,2-2 0,1-1 0,1-4-696,3-2 0,1-2 1360,1-3 0,0-3 0,0 0 0</inkml:trace>
  <inkml:trace contextRef="#ctx0" brushRef="#br0" timeOffset="867">700 372 8296,'0'-6'0,"0"-1"361,0 1 1,0-1 0,0 1 342,0 0 0,0-1 703,0 1-1301,0 2 0,0 2-355,0 4 1,-1 2-1,0 2 1,-2 1 211,-1-1 0,0 0 0,-2 1 0,1-1-325,1 1 1,0-1 0,-2 0-1,1 0 156,1-2 0,0 2 1,-1-2 541,1-1-243,2 3 1,0-5 0,4 1 0,3-2-49,0 0 0,2 0 0,-1 0 1,1-2 27,2 0 1,-2 0 0,2 2-1,0 0 27,-1 0 0,1 0 0,-3 0 0,2 0 20,0 0 0,-3 0 1,2 1-1,-2 1 69,-2 2 0,1 2 1,-3 0-1,1 1 52,0 2 1,-4-1 0,-1 3 0,-2 0-84,-2 1 0,-2 0 0,1 0 0,-1-2-263,-1 2 1,1-2 0,-1 0 0,1-1-1538,1-1 854,1-4 0,4-4 1,3-5 787,4-3 0,7-2 0,3-3 0</inkml:trace>
  <inkml:trace contextRef="#ctx0" brushRef="#br0" timeOffset="1164">879 257 7922,'-6'-13'212,"0"0"0,1 0 0,2 0 1140,0 0 1,1 3 2695,2 2-3677,0 1 0,0 6 0,0 4 0,2 4-234,0 4 1,2 3-1,-1 2 1,0 2-73,0 2 0,1 1 0,-1 0 0,0 1-136,0-2 0,-1-2 1,-2-1-1,0 1-137,0 0 0,0 1 0,0-1 1,0-2 54,0 0 0,0 0 0,0-3 1,0 0-846,0-3 0,0-2-641,0-2 0,0-3 1639,0-3 0,3-6 0,0-4 0</inkml:trace>
  <inkml:trace contextRef="#ctx0" brushRef="#br0" timeOffset="2184">1020 340 7899,'-2'-6'1635,"1"-1"0,-3 4-1388,2 0 1,2 6 0,-3 3 0,0 2-117,-1 0 0,0 2 1,0 0-1,-2 0-279,-2 1 1,1 0 0,-2 1 0,2 1-87,-2 0 0,2 0 1,-2-1-1,2-1 92,1-3 0,0-1 1,1 0 174,1-1 0,2-3 0,0-3-14,2-3 1,2-3 0,3-1 0,0 1 73,2 0 1,-1 0 0,1 1-38,-1 1 0,1 0 0,-1 0 1,0 2 41,1 1 0,-3 1 1,0 0-1,1 0-45,1 0 0,-2 2 0,1 1 1,0 1-58,0 1 1,2 2 0,-1 2 0,0-1 9,1-1 0,0-1-1,1 1 1,0-2-11,0 0 0,0-2 0,1-1 0,1 0-4,0-1 0,2-3 0,-2-2 0,3-2-49,-1 0 0,1-4 0,0 0 0,0-2-38,0-1 0,-1 0 1,-2 0-1,-1 0-17,-2 0 1,-3 1-1,-2 1 1,-1 1 102,-1 1 1,-1 1 0,-1 3-1,-3 1 91,-3 1 1,0 1 0,-3 3 0,0 1 124,-1 2 0,-1 3 1,0 1-1,0 1 186,1 1 0,2-1 0,1 1 1,2 2-340,0 0 0,4 1 0,1-1 0,1 2-235,1 1 1,6-2 0,5 0 0,6-1-127,3-1 1,2-2 0,3-1-1,-2-3 8,1-3 1,-1-1 0,1-1-1,-2-1 173,-1-4 1,0 1 0,-6-5 0,-1-1 78,0 0 0,-2-2 1,-2 1-1,-1 0 213,-2 0 1,-1-1 0,0-1 0,-1 0 327,-1 0 0,-2 3 1,-1 2-339,-2 1 1,-1 3 0,-2 2 0,-1 1-112,-1 1 0,0 0 1,0 1-1,-1 1-156,1 2 0,-1 2 1,2 1-1,0 1-97,0 1 1,2 2-1,-2 0 1,1 0-38,1 0 0,1 1 0,0-1 1,0 0 95,1 0 0,0-2 0,2-3 1,1 1 91,2-1 1,0-2-1,2-2 1,1-1 133,0-1 0,3-5 0,1-3 0,1-2 74,1-3 1,-2-1 0,-1-3-1,1-1-70,-1 0 0,1-1 0,-3-1 0,-1 1 4,-2-3 0,-4-1 0,1-6 0,-1-2 104,-1-3 0,-2-1 0,-1 3 0,-4-1 347,0 4 0,0 6 0,1 4 1,-1 6 722,1 3 1,-1 4-944,1 2 1,3 4 0,0 4 0,3 2-350,0 3 1,0 1 0,0 3 0,3 2-3,1 3 1,-1 1-1,2 3 1,0 3-235,0 2 0,1 3 0,-1-2 0,-1 1-30,-2-1 1,3 0 0,-2-3 0,-1-1 130,1-3 0,0-2 1,-1-1-1,0-2 140,-1 0 0,0-2 0,-1-3-1207,0-2-685,0-5 1921,0-4 0,0-7 0,0-2 0</inkml:trace>
  <inkml:trace contextRef="#ctx0" brushRef="#br0" timeOffset="2847">2021 475 7930,'13'-13'84,"-1"0"1,-1 0 0,-3 1 409,-3 1 0,0 0 0,-3 2 0,-1-1-128,0 1 1,-1-2-1,-1 4 1,-1 0-141,-2 2 1,-2 2-1,0-2 1,-2 3-258,0 2 0,-1 0 0,-3 0 0,2 3 86,-2 3 0,0 1 0,0 2 0,1 0-43,3-1 0,-2 4 0,2-2 0,1 2-150,2 1 0,1 0 1,3 0-1,-1-1 10,0-1 0,4 0 0,3-2 1,1-2 111,3-2 1,1-2 0,3-3 0,1-1 16,1-1 1,2-5 0,-2-3 0,0-2 17,-2-1 0,-1 0 0,-1 0 0,-2 0 86,-2 0 0,-2 3 1,0-1-1,-1 0 207,-1 1 0,-1 1 0,-2 3-74,0-1 0,-1 4 1,0 1-1,-1 4 5,0 2 1,-1 2-1,1 3 1,1 2-66,0 1 1,-1 1 0,0 2-1,0 0-46,2-1 1,2 2-1,1-2 1,1-1-755,3-2 0,0-3 1,4 0-1,0-1-1436,1-3 1,2-1 2057,1-3 0,-2-6 0,3-1 0</inkml:trace>
  <inkml:trace contextRef="#ctx0" brushRef="#br0" timeOffset="3581">2586 327 7970,'4'-11'27,"0"1"0,0 0 195,0 0 1,2 0 0,-3-1 0,1 0 593,1 0 1,-2 0 0,2 0 523,-3 2-1295,-2 2 1,0 5 0,0 4 0,-2 3-146,-3 2 1,0 3 0,-3-1-1,0 1-134,-3 1 0,1 1 1,0-1-1,-1 0 9,1 0 1,-1-2-1,2 0 1,0-2 20,0 0 1,2 1 190,-2 1 40,5-4 0,6-3 0,5-3 1,3-2-15,1 0 1,1-1 0,1-1-1,0 1-7,0 2 1,0 0 0,-1 2 0,1 0 33,0 0 1,-1 0 0,0 0-1,-2 2 35,-1 0 0,1 3 1,-2-1-1,-1 2 80,-2 0 0,-4 1 0,1-1 0,-1 0 119,-1 1 0,-4-1 0,-1 1 1,-4-1-38,-1 0 0,0 1 0,-3-1 0,-1-1-222,-1-1 1,2-1 0,-2 2-1,2-1-450,2-1 1,0-1-1,2-2-242,1 0 1,4-1 0,3 0 0,3-2-1434,4-1 2110,3 0 0,7-5 0,1-1 0</inkml:trace>
  <inkml:trace contextRef="#ctx0" brushRef="#br0" timeOffset="3983">2797 314 8361,'0'-6'978,"0"-1"88,0 1-521,0 0 0,0 3-416,0 3 1,0 3 0,0 5 0,0 1-272,0-1 1,2 1 0,0 0 0,0 0-121,-1 1 1,-1-1-1,0-1 1,0 0 63,0 0 1,2-3 0,1-1 177,0 1 0,1 0 0,3 0 0,-1-3 49,1-2 0,1-2 0,2-1 0,-1-2 46,0-2 1,2-2 0,-2 1 0,0-3-16,1-1 0,-1 1 0,-1 0 0,-1 0-14,-1-1 1,1 1-1,-4 1 1,1 2 927,1 2-638,-4 0 1,2 8 0,-4 0-1,0 3-260,-1 4 0,-3 0 0,3 3 0,0-2-190,-1 2 1,3-2 0,-3 0-1,3 1 12,0-1 0,0 2 0,0-4 1,0 0-641,3-1 0,0 1 0,4-1 0,-1-2-316,0-1 1,2-2 1057,0-2 0,2 0 0,3 0 0</inkml:trace>
  <inkml:trace contextRef="#ctx0" brushRef="#br0" timeOffset="4434">3047 154 7970,'-2'-12'158,"-3"0"1,0 2 612,1 1 0,-1 3 0,3 1 1752,0 0-2265,2 3 1,0 2 0,2 5 0,1 2-191,0 1 1,-1 4-1,1-1 1,-1 3-138,3 3 0,-2 2 0,1 0 0,-1 0-161,-2 1 1,2-1 0,0 0-1,0 0-23,-1 1 0,1-4 1,-3-1-1,0-2-324,0-2 0,0-2 392,2-3 0,-1-3 1,1-4-21,-1-4 1,1-2-1,1-2 1,1 0 71,1-2 0,0 1 1,2 0-1,-1 0 110,1 0 0,-1 2 1,0 0-1,1 1-62,-1 0 1,1 1 0,-1 2 0,0 2 127,1 1 0,-1 2 0,0 2 268,-2 3 0,1 4 0,-3 2 0,0 1-89,-2 0 1,0 0-1,0-1 1,0-1-20,0 0 1,0 0 0,0 1-1,0-1-52,-2-3 0,-2 1 0,-2-1 0,-1-1-107,-2-2 0,-1-3 0,-3 1 0,0 0-324,-2-1 0,0-2 0,-1-2 0,0-3-394,2 0 0,1-2 0,3 1 674,1-1 0,2-2 0,0-1 0</inkml:trace>
  <inkml:trace contextRef="#ctx0" brushRef="#br0" timeOffset="5403">3310 417 8007,'0'6'805,"0"-2"1,1-2 0,1-4 0,2-2-577,2-2 0,1-1 0,2 0 0,2 0-33,1-2 0,0-2 0,2 0 0,0-1-114,1-1 1,1-2 0,-2-1 0,2 0-7,0-2 0,-2 0 0,-1-2 0,-2 2-26,-2 1 0,0 1 0,-3 4 79,-2 1 0,-2 5 0,-3 4-189,-2 4 1,-4 3 0,1 5 0,-2 0 67,-1 4 0,1-1 0,-3 4 1,1-1-22,0-2 1,0-1 0,4 0 0,0 0-44,2 0 1,0-1 0,3-1 0,-1-3 13,0-1 0,4-1 1,3-1-1,0-1-166,2-2 1,-1 1 0,1-3 0,0 0 46,1 0 0,0 0 1,0 0-1,-1 2 46,0 0 0,-1 1 1,0-2-1,1 1-73,-1 0 0,1 1 234,-1 2 1,0 0 0,-2 2 24,-2-1 0,-1 0 0,-2 0 0,-1-1 67,-2-1 0,-3 1 0,0 1 1,-3 1-82,0-1 0,2 0 0,-3 1 0,0-1-75,1 1 0,-1-3 0,2-1 0,2 1-229,-1 0 1,4-3 0,1 0-366,0-2 0,3 0 0,5-4 612,3 0 0,2-3 0,3-2 0</inkml:trace>
  <inkml:trace contextRef="#ctx0" brushRef="#br0" timeOffset="6302">3599 410 8059,'0'-4'663,"0"0"-373,0-1 0,1 2 1,1 1-1,1 1-171,1-2 0,2 3 1,-1-3-1,2 1-65,1 0 0,4-1 1,-2 1-1,3-1-177,-1 0 1,1 1 0,0-3-1,-1 0-57,-1 0 1,-2-2 0,-2 0 0,-1-1 221,0 0 1,-2-4 0,-2 2 0,-1 0 183,-1-1 0,-1 3 1,-1-2-1,-2 2-22,-2 3 0,0 3 0,-2-1 1,1 3 165,-2 0 1,-2 3 0,3 1 0,0 2-151,1 3 0,-2 1 0,1 2 0,2-1-242,1 0 0,3 0 1,-2 2-1,1-1-29,2-2 1,3 2 0,3-4-1,3 0-14,3-1 0,4 0 0,2-2 0,1 0-172,2-3 0,-1-2 0,0 0 0,0-2 48,0 0 1,0-5-1,-1 1 1,-2-2 39,0-1 0,-1 1 1,-3-3-1,-1 0 44,0-1 0,-5-1 0,-1-1 0,0-1-38,-2-2 0,-1 1 0,-1 2 0,-2 2 132,-4 1 0,0 4 1,-2 1-1,1 3 74,0 2 0,-3 2 1,0 1-1,1 2-24,-1 2 0,1 1 0,0 1 1,1 1-25,0-2 1,3 3 0,1-2 0,0 0 47,1-1 1,2 0 0,0-1-133,0 0 0,0 0 0,2-2 0,3-1 42,0-3 0,2 0 0,-1-3 0,1-1-25,-1-2 0,0 0 1,0 0-1,-1-1 543,-1 1 1,-1-1 0,0 1 960,0 0-1268,2-1 1,-4 4 0,1 3 0,-1 5-51,1 2 0,-1 3 0,1 3 0,0 1-79,0 1 0,-2 1 0,3 3 0,-3 1-331,0 2 0,0 1 1,0 5-1,0 2 125,0 1 1,0-2 0,0-4-1,0-3 280,0-4 0,1-6 0,1-4 0,2-3-127,2-3 0,1-4 0,1-4 1,1-3 291,-1-1 1,-1-2 0,-1-4 0,0-1-193,1 0 1,-4-2 0,0 0 0,-3 0-184,0-1 0,0 2 0,0 0 0,0 1 19,0-1 1,0 5 0,0 0 0,-2 3-157,0 3 1,-2 0-606,2 0 1,-1 4-503,3 3 1,1 3 1324,1 4 0,2-1 0,2 0 0</inkml:trace>
  <inkml:trace contextRef="#ctx0" brushRef="#br0" timeOffset="7567">4106 276 7939,'0'-7'530,"-1"1"1,0 0 299,-2-1 0,1 3-514,2 0 0,0 3 0,0 2-172,0 4 1,0 2 0,1 4 0,0 0-159,2 2 0,-1-1 0,-2 1 0,0-1-75,3-1 1,-3 0 0,2-1 0,0-1-96,0 0 0,-1 0 0,2-3 95,-1 1 1,2-2-1,2 0 38,1-3 1,-1-4 0,1-3 0,0-1 26,1-3 0,-1 2 0,2-4 0,-2-1 32,-1 0 0,2-3 0,-1-2 0,1 0-21,-2 0 0,0 2 0,-1-1 0,0 0 425,2 2 1,-4 3 0,0 3-68,-3 0 0,0 6 0,0 4-30,0 3 0,0 7 0,-2 0 1,-1 2-158,0 0 1,1 2-1,0-1 1,1-1-161,1 0 1,0-2 0,0-1-1,0-1-449,0 0 0,3-2 0,2-2 0,1-1 104,2-1 1,0-2-1,3 0 1,0-2 114,-1 0 0,2-2 1,-2-3-1,0 0 41,1-2 1,-3 0 0,1-1 0,-2-1 144,-1-1 0,-2-1 1,-1-2-1,-1 1-82,0-1 0,0-2 0,-2 0 1,0 1 162,0 3 1,-3 2-1,-1 3 1,-2 2-26,0 2 0,-1 1 0,-1 2 0,-2 3 139,0 2 1,2 5 0,-1 0 0,1 1 291,2 1 1,2 0 0,0 1 0,1 1-526,3 0 1,0-3 0,0 0-1,3-2-16,4-1 1,0 0 0,4-4 0,0 0-97,1-3 0,1-2 1,0 0-1,0 0-122,-1 0 0,0-5 0,0-1 0,-2-2 281,-1-1 1,-1 1-1,-3-3 1,-1 0 207,1-1 0,-2-1 0,-1 0 1,0 0 10,0-2 1,-2 1 0,3 0 0,-2 2 16,1 4 1,-1 3 40,1 1 0,-1 6 1,1 2-1,0 5-195,-1 3 1,0 2 0,-1 0-1,1 2-313,1 0 1,-1-1 0,1 0-1,-1-2 184,-1 0 1,0-1 0,0-1 0,0-3-217,0-1 0,0 0 0,-1-1 183,-1-2 0,0-1 0,-1-4 88,0-1 0,1-2 0,2-2 0,0-1 163,0 1 1,0-3 0,0 0 0,0 0-74,3 0 1,0-2 0,4 2 0,1-1 17,1-2 1,1 3 0,0 0 0,0 0-67,1 1 1,0-1 0,1 3 0,-2 2 67,-1 2 0,0-1 0,-3 1 1,0 1-57,1 3 1,-1 2 0,-1 4-1,-2 1-16,0 1 1,-1 1-1,-2 2 1,1-1-1,1 1 0,-1-1 0,1 0 1,1-2-93,-1-1 0,2 0 1,-1-3-1,0 0 52,2 1 0,1-4 1,1 0-1,-1-3 29,0 0 0,1 0 1,-1-3-1,1-2 98,2-2 0,-2-1 0,1-3 0,-2-1 17,-2-2 0,0-3 0,2-3 0,-1-1 80,-1-3 0,-2-1 1,0-3-1,-2-1-69,0 2 1,0 0 0,0 6 0,0 0 735,0 1 0,0 4 1,-2 2 120,-3 2 1,2 6-872,-2 4 1,4 6 0,-1 3 0,1 2-154,1 3 0,0 0 1,0 0-1,1-1 15,1 0 0,-1 0 0,4 4 0,-1 0-471,0 2 1,1-2 0,-1 2-1,-1 1 223,-1 0 0,1 2 0,-1 1 1,0 0 0,-1 0 1,-1-3 0,0-2-1,0 0 25,0-2 1,0-3-1,2-3-320,3-3 0,3-3 0,1-2 0,1 0-468,1-2 1,2-2 1037,2-2 0,1-4 0,4 0 0</inkml:trace>
  <inkml:trace contextRef="#ctx0" brushRef="#br0" timeOffset="7746">4766 141 8115,'-16'0'1014,"-2"-2"0,5-1-465,3 0 0,4 1 0,8 0 0,3 1-690,3 1 1,5 0-1,5 0 1,2 0-544,4 0 0,3 0 684,1 0 0,-1 3 0,-1 1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3:50.899"/>
    </inkml:context>
    <inkml:brush xml:id="br0">
      <inkml:brushProperty name="width" value="0.04286" units="cm"/>
      <inkml:brushProperty name="height" value="0.04286" units="cm"/>
      <inkml:brushProperty name="color" value="#004F8B"/>
    </inkml:brush>
  </inkml:definitions>
  <inkml:trace contextRef="#ctx0" brushRef="#br0">256 352 7967,'5'-12'0,"-2"1"282,0 0 0,-1 3 1,-2 0 562,0 1 0,-1 1-632,-1 2 0,-1 1 0,-4 3 0,1 0-112,0 0 1,-1 0 0,1 3 0,1 0-204,1 1 1,0 1 0,-2 0 0,1 0 51,1 2 0,0-1 0,-1 1-75,1-1 0,3 1 0,-2-1 69,0 0 1,2 1-1,0-2-111,2 0 0,1 0 0,2-2 117,1 0 0,1-1 0,0 0 0,0-1 2,1 1 0,0-1 1,1 1-1,1 0 14,1 0 1,-1-1-1,1 3 1,1-1 12,-1 1 1,1 0 0,-1 2-1,-1 2 105,0 0 0,-2 0 0,-4 3 0,0 0 377,-2 1 0,0 1 0,-2 0 0,-3 0-218,-2 0 1,-3-4 0,1 0 0,-2-2-1,0 0 1,-2-3 0,1-1-1,-1 0-181,-1-1 0,2-2 1,1 0-1,0 0-405,0 0 1,2 0 0,1 0 0,1-2-576,2 0 1,3-3 917,1 1 0,6-2 0,4 0 0</inkml:trace>
  <inkml:trace contextRef="#ctx0" brushRef="#br0" timeOffset="748">750 532 7241,'0'-6'159,"2"-1"0,1 1 0,1-1 394,1-2 0,-2-1 0,2-4 1,0 0-271,0-4 1,2-2 0,-1-2 0,1 2-90,-1 0 1,0 0 0,-2 0 0,-2 0-111,-1 1 0,-1 4 1,0 0-1,0 0 110,0 0 1,-3 1 0,-1 2-1,-2 2 202,0 1 0,0 2 0,1 4-223,1 0 1,1 1-1,0 3-224,0 1 1,1 1 0,2 4 0,0 0-16,0 1 0,2 2 1,1 3-1,0 0 5,2 0 0,-1 0 0,0 0 1,1-1-126,1 1 1,-2 0 0,1 1 0,-1 0 170,-1 1 1,1 1 0,-3 1 0,2 2-3,-2 1 0,0-2 0,-1-1 0,0 0 0,0-1 1,0 0-1,2-4 1,1-1-211,0-3 0,1-3 0,3-1 0,0-1-175,2-2 0,-2-2 0,2-2 1,0-1-203,2-1 0,0-3 0,1 0 0,-2 0 604,2 1 0,0-2 0,1-1 0</inkml:trace>
  <inkml:trace contextRef="#ctx0" brushRef="#br0" timeOffset="1267">705 365 8082,'-8'-1'0,"-1"0"0,1-1 336,1 0 1,3 1 98,0-1 1,3 0 0,1-1-1,4 0-336,1 2 1,5 0 0,1 1 0,3-1-194,0-1 1,4 1 0,-1-1-1,2 1-9,0-1 1,0 1-1,1-2 1,0 1 91,1 0 1,0-1-1,4 2 1,-1-2 61,-2 2 1,-2 0 0,-3-1 0,-3 0-25,-2 1 52,-3 0 0,-6 2 0,-3 0 0,-4 2 76,-2 0 1,-2 0 0,-1 1 0,-1 1-38,1 1 0,-2 0 1,3 0-1,0 1-64,1 2 1,3-1 0,0 2 0,1 0 27,2 0 0,2 0 0,2 3 0,4-2-280,2 0 0,3-4 1,3 0-1,1-3 65,1-1 0,1-1 0,-1-2 0,1-1 1,-1-3 1,1-1-1,-4-6 1,-1-1-37,-2 0 1,-3-1 0,1 1 0,-3-1 67,-1 0 1,-3 0-1,-3 0 1,-3 1 67,-2 2 1,-5 0-1,-1 4 1,-3-1 137,-2 1 1,1 2-1,-1 2 1,2 2 0,1 0 1,1 0 0,1 2 0,2 3-826,1 0 0,5 2 1,2-1 717,1 1 0,4 2 0,0 1 0</inkml:trace>
  <inkml:trace contextRef="#ctx0" brushRef="#br0" timeOffset="1700">1392 372 7596,'6'0'966,"1"0"1,-1-1-711,0-1 1,4 1-1,0-2 1,2 1-216,1 0 0,0-3 0,1 1 0,0-2 15,1 0 1,-2-1 0,-3 1 0,-2 1-26,-2 1 1,0-1 0,-4-3 0,-1 0-29,0 0 1,-3 1 0,-1 3 0,-4-1 196,-3 0 1,0 2 0,-3 1-1,0 2 129,0 0 0,0 2 1,-1 3-1,-1 0 114,0 2 0,2 0 0,0 1 0,1 3-97,1 1 0,2 3 1,3 0-1,2 0-295,2 1 0,5-2 0,3 2 0,5 0-262,3-2 0,5-3 0,5-2 0,3-2-502,3-1 0,1-2 0,-1-2 0,-2-2-729,-2-2 1,-2-2 1441,-1-2 0,-5-3 0,1-1 0</inkml:trace>
  <inkml:trace contextRef="#ctx0" brushRef="#br0" timeOffset="2634">359 314 8066,'2'-9'0,"0"-1"0,0-1 235,1 0 1,-2 1 0,1-4-1,-1 0 28,-1-1 0,-1-2 1,-2 1-1,-2 0 7,-3 1 0,-4 0 0,2 3 0,-3 2 101,-2 3 1,-2 4 0,-2 3-1,0 2-106,0 4 0,-3 3 1,-2 11-1,-1 2-72,0 2 1,0 2-1,1 1 1,3 1-69,1-1 0,3 5 0,4 0 0,4 3-263,4 2 1,5 0 0,2 1 0,5-4-218,6-4 0,4-3 0,6-10 0,1-2 239,3-2 0,3-1 0,-1-1 1,0-2 95,-1-2 0,-2-4 0,1-1 0,0-4 60,1-5 1,-1-3-1,-3-4 1,-1-2 39,-1 0 0,-1-3 1,-4-3-1,-4 1 11,-4-1 0,-1-4 0,-5-8 1,0-4-70,0-4 1,-5-1-1,-4 4 1,-4 1 88,-2-1 1,-2 2 0,-1 1 0,-2 4 424,-4 3 1,0 9 0,-2 3-1,-1 6-282,1 4 1,4 5 0,4 7 0,2 4 25,0 4 0,1 4 0,2 5-280,3 1 0,1 5 0,2 1 0</inkml:trace>
  <inkml:trace contextRef="#ctx0" brushRef="#br0" timeOffset="3330">1533 256 8002,'0'-17'232,"0"0"0,0-1 190,0 0 1,0-3-1,0 1 1,0 1-130,0 1 0,-3 2 1,-1 1-1,-3 2-51,-1 3 0,-2 3 1,-3 5-1,0 1 118,0 1 0,0 2 0,-2 2 0,0 5-166,1 2 1,-1 7 0,-1 3 0,0 3-55,1 4 0,-1 5 0,2 1 0,-1 1-305,0-1 0,3 1 0,3 2 0,3 0-142,3 0 1,4 0-1,6-1 1,3-4 173,4-5 0,5-6 0,3-9 1,1-2 52,1-3 1,4-2-1,1-3 1,2-3 122,1-3 1,-1-2 0,3-3 0,0-2-12,-2-3 1,-2-3 0,-7-3 0,-2-2 4,-3-3 1,-3-7 0,-5-5-1,-4-2 204,-3-2 0,-3 1 0,-3 0 1,-3-2-211,-4-3 1,-5 0 0,-3 5 0,-3 7 409,-2 6 0,-5 7 0,-2 8 1,-1 5 221,-1 4 1,0 3 0,0 3 0,3 4-562,3 3 1,7 4-1,5 4 1,5 1-103,4 2 0,4 5 0,1 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5:42.594"/>
    </inkml:context>
    <inkml:brush xml:id="br0">
      <inkml:brushProperty name="width" value="0.05292" units="cm"/>
      <inkml:brushProperty name="height" value="0.05292" units="cm"/>
      <inkml:brushProperty name="color" value="#FF0000"/>
    </inkml:brush>
  </inkml:definitions>
  <inkml:trace contextRef="#ctx0" brushRef="#br0">26990 2705 8184,'0'-14'40,"0"-1"0,0 1 0,0-1 154,0 1 0,0 0 0,0-2 0,0-2 107,0-1 1,0-7-1,-2 2 1,-3-3 15,-4-2 1,-9-4-1,-3-1 1,-1 4-51,-4 4 0,-3 6 0,-4 5 0,-5 2-25,-4 4 1,-8 2 0,-1 7 0,0 2-40,3 3 0,2 9 0,-1 10 0,-1 3-43,2 2 1,6 6 0,3 4-1,2 1 48,3-2 0,2 5 0,3-3 0,1 3-307,2-1 0,11-2 0,1 5 0,4 2-125,4 6 0,3 3 1,2 2-1,6-1-1,7 1 0,7-5 0,9-4 1,4-6-210,4-11 0,9-8 0,2-9 0,2-1 136,4 0 0,1-6 0,1-3 0,1-3 93,-1-2 0,1-2 0,-2-3 1,-4-4 271,-4-4 1,-9-3 0,-6-3 0,-2-5 168,-2-3 0,-2-4 1,-3-4-1,-7-8-143,-6-8 1,1-5 0,-8-2 0,0-1 346,-3-3 1,-4 8-1,-5-2 1,-8 4-59,-5 6 0,-3 8 0,-4 6 0,-1 6-76,0 7 0,-5 3 0,-1 3 0,0 4-207,0 4 1,1 3 0,6 2 0,-1 2-507,0 3 1,8 3-1,7 6 1,7 0 406,6 1 0,1 5 0,0 3 0</inkml:trace>
  <inkml:trace contextRef="#ctx0" brushRef="#br0" timeOffset="1">27392 2806 9059,'-12'-2'111,"2"-3"1,2 4-1,5-6 531,-2 1 0,2 3 1,9-5-512,9 1 0,1 1 1,6 3-1,0-2-263,1 2 1,5 0 0,6-1 0,-2 0-76,-2 0 0,-1 3 0,0 1 207,0 0 0,-1 0 0,1 0 0</inkml:trace>
  <inkml:trace contextRef="#ctx0" brushRef="#br0" timeOffset="2">27536 2935 8199,'-14'13'0,"-1"-2"0,1-3 72,0-1 0,6-1-5,3-1 0,5-4 0,6 4-197,9-3 0,5-4 0,9-1 1,2-3 129,2-2 0,-2-2 0,4-4 0</inkml:trace>
  <inkml:trace contextRef="#ctx0" brushRef="#br0" timeOffset="3">28169 2734 8177,'-1'-10'0,"-3"1"0,0-3 319,0 0 0,-2-3 0,0 2 579,-2 4 1,4 1 0,-2 5-595,0-2 0,2 0 0,-4 7 0,1 2-236,-1 6 1,4 3 0,0 1 0,2 2-73,2 3 0,-2-1 0,-1 6 0,-2 0-2,2-2 0,2 5 0,1-4 0,0 1-301,0 0 0,1-7 0,2 3 0,4-4 156,1-2 1,1-6 0,6-3 0,1-4 119,3-1 0,-2-8 0,6-4 0,-2-8-2,-4-2 1,-1-4 0,-1-6 0,-3-1 18,-2 1 0,1 2 0,-6 2 0,-2 3-7,-1 1 0,-4 6 1,-3 1-1,-4 4-140,-4 3 0,-1 7 0,-1-2 0,1 4-563,-1 1 1,6 6 0,-1 4 723,-1 2 0,5 9 0,-1 2 0</inkml:trace>
  <inkml:trace contextRef="#ctx0" brushRef="#br0" timeOffset="4">28486 2719 8770,'-5'-9'286,"0"-1"0,0 5 3214,5-4-3811,0 6 1,2-4-3121,3 7 3431,-4 0 0,12 0 0,-5 0 0</inkml:trace>
  <inkml:trace contextRef="#ctx0" brushRef="#br0" timeOffset="5">28716 2647 8336,'-5'-9'1379,"0"-1"0,1 5 818,4-4-1730,0 6 1,0-2 0,0 10-65,0 4 0,1 4 0,2 3 0,2 2-436,-2 1 0,4 6 0,-1-1 0,1 4-552,-1 0 1,4 1 0,-4-2 0,0-1-682,1-2 1,-1-2-1,-3 2 1266,2-5 0,6 4 0,-3-1 0</inkml:trace>
  <inkml:trace contextRef="#ctx0" brushRef="#br0" timeOffset="6">29090 2791 8829,'0'-19'229,"0"0"0,0-5 1,0 3-1,0 0-255,0 1 0,0-1 1,0 3-1,0-3 36,0-1 1,-6 9-1,-4-1 1,-3 3 193,-1 3 1,-2-3-1,-2 6 1,-1 2-39,2 1 1,1 8 0,1 4 0,1 3-29,-1 1 1,1 5 0,0 0-1,1 1-18,3 0 1,2-4-1,5 4 1,-2-4-128,2-2 0,3 0 0,5 1 0,4-1-147,4 1 0,2-3 1,-1 0-1,0-4-31,1-2 0,4 3 0,2-2 0,-1 1 80,1 3 0,3-3 0,-3 2 1,0 1 86,0 2 0,-2 1 0,-5 0 1,1 1 226,-1-1 1,-6 2-1,-3 3 1,-4 4-7,-1-1 0,-8 4 1,-4-7-1,-8-2-50,-2-1 0,-2-3 0,-5-3 0,0-5-10,1-4 1,4-4 0,0-7-1,0-9 298,1-6 1,9-10 0,9-4-1,5-4-119,5-5 0,6 5 0,13-2 1,10 7-1041,6 3 0,16 3 0,6 6 718,7 2 0,3 6 0,0-2 0</inkml:trace>
  <inkml:trace contextRef="#ctx0" brushRef="#br0" timeOffset="7">20954 2810 8107,'0'-25'353,"-4"1"1,-1 0 0,-3 0-73,0-1 0,-4 2 0,-5 1 0,-3 3 222,-4 2 0,-3 6 0,-3 2 0,-2 3-269,0 3 0,0 0 1,2 3-1,1 0-24,1 0 1,-1 4 0,0 1 0,-2 3 133,-2 3 1,-1 5 0,1 7-1,1 6-228,15-12 1,2 1-1,-1 3 1,1 0-1,1 0 1,1 2 0,2-1-1,0 0-76,2 0 1,0 0 0,2 1 0,0 0 0,1-1 0,1 1 0,2 0 0,1 1-88,0 0 0,2 1 1,3 0-1,2 0 0,1-1 1,2-1-1,1-1 1,1-1-140,14 17 0,4-2 1,1-4-1,4-4-91,2-2 0,4-4 1,-17-8-1,0-1 1,0 0-1,1-2 78,-1 1 1,0-2-1,20 6 1,-3-6-1,-2-4 161,2-3 0,0-10 0,-1-7 1,-3-6 37,-2-6 0,-4-6 0,-2-4 0,-3-1 270,-2-1 1,-6-1 0,-5-4 0,-7 18-1,0-2-109,-1-2 0,-1-1 0,0-2 1,-1-1-1,-3-2 0,-1 0 0,-1 1 1,-2 1-27,0 0 1,-3 0 0,-3 0 0,-1 0 0,-1 2 0,0 0 0,-2 4 0,0 1 387,-1 3 0,-2 3 1,0 4-1,-1 4 0,-20-1 1,-1 6-147,1 5 1,2 2 0,6 2 0,6 4-134,5 1 1,8 1 0,3 0 0,4 0-245,3 0 0,2 4 0,1 1 0</inkml:trace>
  <inkml:trace contextRef="#ctx0" brushRef="#br0" timeOffset="8">20411 2364 8132,'0'-8'-285,"3"3"1,0 0-54,-2-2 0,0 3 0,0-2 586,2 0 0,-2-1 234,1-1 0,-1 0-49,-1 0 1,-3-1-12,-3 1 0,-1 4 0,-1 1-158,0 2 0,0 1 1,-1 1-1,-1 2-157,-1 2 1,1 5 0,3 3 0,1 1-77,-1 3 1,-1 4 0,5-1 0,-1 0-85,1 3 1,0-1 0,3 0 0,1-3-122,1-2 0,4-2 0,4-1 0,1-3 27,2-2 1,-2-5 0,1-1 0,1-2 84,0-1 1,0-7 0,2-2 0,-1-2 56,-3-4 1,-1 0 0,-1-2-1,-2-1-30,-3-1 1,-1-3 0,-3 3 0,0-1 98,0 0 0,-4-1 1,-1 4-1,-2 4-90,-1 3 0,-3 1 0,0 6 1,1 1-203,1 1 1,1 2 0,1 2-123,2 2 0,-2 3 0,5 0 350,0 0 0,4 4 0,3 0 0</inkml:trace>
  <inkml:trace contextRef="#ctx0" brushRef="#br0" timeOffset="9">20622 2340 8375,'0'-8'0,"0"3"0,0-1 411,0 0 0,0-1 1,0-1 398,0 0 0,1 2-549,1 1 1,0 3 0,3-1-643,2 2 0,-3 2 195,2 2 1,-4 1 0,3 2 0,-2-1-38,-1 2 1,-1-3 0,-1 1 75,0 2 0,-1 0 98,-2 1 1,2-3 0,-5-3 33,0-1 1,-1-1 0,0-1 44,1-1 1,0 0-1,2-3-246,0 2 1,2-1-720,-1 1 1,3 2 934,3-1 0,2 1 0,3 1 0</inkml:trace>
  <inkml:trace contextRef="#ctx0" brushRef="#br0" timeOffset="10">20784 2308 8352,'0'-14'194,"0"1"1,0-1 206,0 2 1,0 0 0,0 4 0,0 0 733,0 0 0,3 0-511,3 3 1,-2 1-436,1 4 0,-2 5 0,2 2 1,-2 4-177,-1 2 0,-1 0 0,-1 4 1,0 1-118,0 1 0,0 4 0,0-2 0,0 3-170,0 0 0,0-1 1,0 0-1,0-3-159,0 0 0,-3 1 1,1-4-1,0-3-323,1-1 0,1-2 0,0-3-1386,0 0 2142,0-4 0,3-4 0,2-4 0</inkml:trace>
  <inkml:trace contextRef="#ctx0" brushRef="#br0" timeOffset="11">20986 2316 8200,'0'-6'143,"0"1"1,0-1 287,0-1 1,0-2-1,0 1 329,0 0 0,0 3-421,0-1 0,0 6 1,0 0-315,0 4 1,3 3 0,-1 1-1,0 1-93,-1 2 0,2 2 0,-1 3 0,0-1-233,-1-1 1,0 1-1,1-2 1,1-1 4,-2-1 1,0-2 0,0-1 0,1 0 106,1 0 0,0-2 146,0-1 0,-2-4 0,2-1 0,0-5 93,0-2 0,3-1 0,-1 0 0,0 0-32,0 0 0,1 0 0,2 0-44,0 0 0,0 2 0,0 2 0,0 0 9,0 2 1,-2 1 0,-1 2-1,1 2-17,-2 2 1,1 3 0,-4 0-1,2 1 67,-1 1 1,-1 0 0,-2 4 0,-2-1 35,-2 0 1,-2 2-1,-1-2 1,-1-1-50,-2-1 0,2 1 1,-3-1-1,1-1-12,0-1 0,1-4 0,2 0 101,-1-2-109,1 0 0,4-3 0,0 0 0</inkml:trace>
  <inkml:trace contextRef="#ctx0" brushRef="#br0" timeOffset="12">20986 2292 8345,'-5'-4'634,"-1"2"0,3-3 21,2-2 0,3 3 0,5-1 0,3-1-623,3 2 0,6-1 1,3 3-1,1-1-2416,1-2 2384,4 3 0,-3-1 0,3 3 0</inkml:trace>
  <inkml:trace contextRef="#ctx0" brushRef="#br0" timeOffset="13">16047 2842 8139,'-1'-24'0,"-1"0"-265,0-1 1,-5-2 0,2 0-1,-2 1 735,-1 1 0,-3 4 1,-1 3-1,-1 4-157,-4 3 1,0 6-1,-6 2 1,-2 3-102,-4 3 1,1 2-1,0 7 1,1 4 23,0 5 0,0 6 0,4 3 0,1 4 24,3 4 1,3 2-1,3-1 1,2 1-300,2 1 1,4-3 0,4 6-1,3-1-135,6 1 0,-1-21 1,2 0-1,1-2 1,1-1-1,14 16 97,2-8 1,2-10 0,6-8 0,5-4-125,5-3 0,-3-2 0,4-2 0,-4-3 213,-1-4 0,-4-5 0,-2-6 1,-3-6 106,-2-3 1,-3-8-1,-5-2 1,-13 17 0,0-1 53,0 0 1,-1-1 0,4-21-1,-4 0 1,-6 2-110,-6-1 0,-1 20 0,0 0 0,-4-2 0,-1 0 0,-1 1 0,0 0 49,0 1 0,-1 1 0,-15-15 0,-1 7 0,-1 9 127,-1 5 0,-3 8 0,-1 7 0,-1 2 89,1 5 1,0 5-1,0 2 1,3 3 13,5 3 1,6-1-1,9 4-343,6 0 0,6 5 0,4 2 0</inkml:trace>
  <inkml:trace contextRef="#ctx0" brushRef="#br0" timeOffset="14">16071 2462 8023,'0'-16'49,"0"2"0,0 1 85,0 2 1,-1-1 0,0 2 0,-2-1 180,1 1 1,1 1 0,0 2 50,-1 2 1,0 1-1,-4 4-268,0 0 1,2 4 0,-1 2-1,2 3-91,1 2 0,-2 3 0,1 0 0,-1 1-22,0 1 0,2 3 0,2 0 0,-1-1-33,-2-1 0,2-1 0,-2 0 1,3 1-221,0-1 1,0-1 0,3-1 0,2-4 53,-1-1 0,3-1 1,0-3-1,2-2 202,1-2 0,1-2 0,-3-3 0,0-3-71,1-3 1,0-4-1,0-1 1,-1-2 152,-1-2 1,-1-3 0,0 1 0,-4-1 36,-1 1 0,-1 0 1,0-1-1,-1 1-35,-1 1 0,-3 2 1,-3 5-1,0 3-18,0 4 1,-3-1-1,0 5 1,1 3-221,1 4 1,2 3-1,1 3 1,1 2-1337,2 3 1502,0 3 0,-1-2 0,0 3 0</inkml:trace>
  <inkml:trace contextRef="#ctx0" brushRef="#br0" timeOffset="15">16225 2421 8211,'0'-8'274,"0"0"1,1 0 0,1 0 631,1 0 1,0 3-981,0 2 1,0 3 0,4 2 155,-2 1 1,-3 3 0,1 0-1,-2 1-255,-1 1 0,0 0 0,0 0 53,0 0 0,0-2 0,0-1 66,0 1 1,-3-1 0,-1-1 38,0 0 1,-2-1-8,-2-3 1,0 0-14,0 0 1,1-4-1,2-1 134,2-3 0,2 0 0,1 0-22,0 0 1,0 3-1,0-1-40,0 0 0,1 2 1,1 1-1,1 0-217,2 0 0,-3 1 1,4 2-522,0 0 1,-1 0 700,0 0 0,0 0 0,3 0 0</inkml:trace>
  <inkml:trace contextRef="#ctx0" brushRef="#br0" timeOffset="16">16411 2413 8161,'-5'-1'461,"0"-2"0,2 2 0,-2 0-423,2 2 0,0 1 0,3 4 0,-1-1-283,-1 0 0,1 2 182,-2-2-39,2-1 1,1-2 80,0-4 0,0-4 0,0-4 0,0-3 212,0 0 1,3-2 0,0 2-1,1-3-83,0 0 1,2 3-1,-1 0 1,2 1 175,-2 2 0,2 1 0,-1 2-178,1 2 0,1 1 0,0 5-87,0 2 0,-1 2 0,-1 6 0,-1 3-206,-1 4 1,-2 3 0,-2 3 0,0 1 168,0-1 0,-1 3 0,-1 0 1,-4-1 2,-1-1 1,-1-1 0,-1-2-1,-1-1 56,-1-1 0,0-1 0,1-4 0,-1-2 75,1-2 1,1-2 0,1-2 35,0-1 1,1-4 0,1-4-1,4-4-75,1-1 1,1-2 0,0-2-1,0-2-3,0-2 0,3-1 0,3 3 0,1 2-7,1 2 1,0-1-1,0 1 1,1 2-3,2 0 0,-2 3 1,2 1-1,-2 2 87,-1 1 1,3 1 0,0 2-1,1 3-39,0 4 0,1-1 0,-1 3 0,0-1 75,3 0 0,0-3 0,1-4 1,1 0 17,-1-2 1,0-2-1,0-3 1,0-3-320,1-4 0,-4 0 0,0-4 0,-2 1-707,-1 0 1,-1-1 0,-2 3 0,-1 1 724,-4 1 1,-4 5 0,-3 0 0</inkml:trace>
  <inkml:trace contextRef="#ctx0" brushRef="#br0" timeOffset="17">15667 4283 27046,'0'-10'-1639,"0"-1"1,2 1 818,1 1 1,0 0 0,-2-1 0,0-1-1,2 1 1,0 1 0,-3 1 0,0 0-274,0 0 1,0 3 0,0-1-2185,0 0 2327,0 2 683,0 1 1,0 9-918,0 2 1,0 3 1180,0 0 0,0-1 0,0 2 0,0 0-30,0-2 0,0 0 0,0 0 1,0 1 97,0 2 0,0-2 1,0 2-1,0 3 71,0 2 1,-3 3 0,-1 7-1,0 5 332,-2 7 0,3-17 0,1 1 0,-1 1 0,1 0 0,-1-1 0,0 0-23,-1 20 1,0-5 0,4-3-1,0 0-414,0-5 0,0-2 0,1-5 0,1-1-62,1-1 0,2 1 0,-2-5 0,-1-2 29,-2-2 1,0-4 0,1 2-1,1-1-91,1-1 0,0-2 1,-3-2-1,0 0 58,0 1 1,2-1-87,1-1 0,1-3 945,-2 1-595,-1-2 1,5-2 338,-3-2 1,1-1 0,-2-2-169,0 1 1,4 2 0,-3-2-65,2 2 1,-3-1-1,4 2 350,0 0 1,-1-1 0,0 3-236,1 0 1,2 0-1,0 0 1,0 0-19,0 0 1,3 0 0,3 0 0,2 0-243,3 0 0,6 0 1,8 0-1,4 0 26,6 0 0,-21-1 0,2-1 1,1 1-1,1 0 0,1 0 1,1 0-178,1 0 0,0 1 0,1 0 0,0 0 1,-1 0-1,1 0 0,-3 0 0,-1 1 98,-2 0 0,0 1 0,20-2 1,-5 3-1,-2-1-250,-4 1 1,-5-2-1,-7 2 1,-3 0-1358,-3 0 1163,-7 3 1,-5-2-1,-3 4 1</inkml:trace>
  <inkml:trace contextRef="#ctx0" brushRef="#br0" timeOffset="18">15602 4251 12436,'-6'-8'0,"2"0"-807,0 0 1,2 0 0,2 0 618,0-1 1,0 1 0,0 1 541,3 2 1,2 1 0,3 4 72,0 0 0,0 0 0,1 0 0,1 0-134,1 0 1,3 0-1,0 0 1,4 0-98,4 0 1,2 3 0,3 1 0,3-1-43,1 1 0,5-1 0,2-1 0,1 1 118,-1-1 1,-2-2-1,-3 0 1,1 0 56,1 0 0,4 0 1,-2 0-1,1 0-15,-1 0 0,-2 0 0,1 0 0,-1 0-135,0 0 1,-3 0 0,-2 0 0,1-2-107,3-1 1,3-2-1,3 1 1,-1 0-19,-2-3 1,0 3 0,3-1 0,-1 1-2,-1-1 0,4 3 0,-5-3 0,3 2 13,0 1 0,0-2 0,-2 1 1,-3 1 14,-2-2 0,2 3 0,1-2 1,1 0 21,2 0 0,-3-2 0,-1 1 0,-2 1-22,0-1 0,1 0 0,-1 3 0,-1-2-34,-1 1 0,1 1 1,1 1-1,0 0-72,-1 0 1,3 0 0,-7 0 0,2 0 0,0 0 1,-1 0 0,0 0 0,-1 0 15,0 0 0,-2 0 0,5-1 0,1 0 27,2-2 1,-1 0 0,-5 3 0,1 0-25,0 0 0,0 0 0,1 0 0,-1 0-14,-1 0 1,3 3 0,-2 0 0,2-2-4,-1 0 0,-2 2 1,-4 0-1,0-2 9,0 0 0,1 2 0,-2 0 0,0-1 6,-2-2 1,-2 3 0,4 0 0,1-1 18,2-1 0,2-1 0,-2 0 0,1 0 2,-1 0 1,2 0 0,-1 0 0,-1 2-32,-1 1 0,-3 0 1,-1-3-1,2 0 33,0 0 1,-1 0 0,-2 0-1,1 1-9,0 1 0,0-1 0,0 2 0,-2-2 27,-2-1 1,-3 0 0,-1 0 0,2 0 34,0 0 0,-2 0 0,0 0 0,0-1-26,-1-2 0,1 2 0,1-1 0,-1 1-20,-2 1 1,3 0 0,-2 0 0,-1 0 0,1 0 0,-1 0 0,-3 0 1,0 0-12,0 0 0,3 0 0,0 0 0,-1 0-54,-1 0 0,-1 2 0,0 1 0,0 0-35,0 0 0,-3-2 0,0 3-98,-2-1 0,3-1 0,-4 4 0,0 0-204,-1 1 0,-1 2 0,0 1 0,0 2 10,0 0 0,0 2 0,0 2 1,0 0-13,0 0 0,0 3 0,0 0 0,-1-1 45,-1-1 1,1-1 0,-2 2 0,2 0-34,1 0 1,-1 4 0,-1-2 0,0 1 51,0 1 1,1 4 0,1 0 0,-1-2 28,-2-1 1,3-5 0,-4 2 0,1-2 94,1-2 1,-1 1 0,3-5 0,-1-1 207,-2 1 1,2 2 0,-1-4-1,1 0-15,1-1 0,0-1 0,-1 1 0,-1 1 45,-1 1 0,1 0 0,1-2 0,-1 1 19,-1 1 0,-2-1 0,2-2 0,0 1 1,0-1 0,1-1 1,-2-1-1,-1 0 85,1 0 1,1-3 0,-3 1 0,0-1 155,-1-1 0,-1 1 0,0-3 1,0 1-73,0 2 0,-3-2 1,-1 1-1,-1-1-38,-1-1 0,-2 0 1,-2 0-1,-2 0-22,-1 0 1,0 0-1,-3 0 1,-2 0-66,-1 0 0,-1 0 0,-6 0 0,-1 0-31,-3 0 1,2 0-1,-2 0 1,-1 0-54,-1 0 1,-5 0 0,21 0 0,1 0 0,-23 0-41,1 0 0,-1 0 0,2 0 0,0 0-147,0 0 0,1 0 0,1 0 0,-1 0 76,-3 0 1,21 1 0,0-1 0,-1 1-1,1 0 1,-1 1 0,1 0-26,0 0 0,1 0 0,-2 0 0,0 1 1,-2 0-1,1 0 0,-2-1 0,0 0 54,-1 0 1,1 0-1,-1 1 1,0-1-1,2 0 1,0 0-1,-1 0 1,1 0 8,0-1 0,-1 1 0,0 1 0,-1 0 0,1-2 0,-1 0 0,2 0 0,1 0 19,1-1 1,-1 1 0,1 0-1,-1 1 1,-2-1 0,0 1 0,-2 0-1,-1 0 27,-1 0 1,-1-1 0,2 1 0,0 0 0,0-1 0,1 0 0,-2 0 0,0 1-44,-1-2 0,-1 1 1,-2 1-1,1 0 1,0-1-1,1 1 1,1-1-1,0-1 106,1 1 0,-1-1 1,0 0-1,-1 0 1,-1 0-1,0 0 0,0 0 1,1 0-18,0 0 0,2 0 0,2 0 0,1 0 0,3 0 1,0 0-1,0 0 0,0 0-88,0 0 0,1 0 0,2 1 0,0-1 0,-16 3 1,4 2 41,2 3 0,5 1 0,1 1 0,3 4 0,2 1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3:58.515"/>
    </inkml:context>
    <inkml:brush xml:id="br0">
      <inkml:brushProperty name="width" value="0.05714" units="cm"/>
      <inkml:brushProperty name="height" value="0.05714" units="cm"/>
      <inkml:brushProperty name="color" value="#004F8B"/>
    </inkml:brush>
  </inkml:definitions>
  <inkml:trace contextRef="#ctx0" brushRef="#br0">350 317 28937,'-29'0'0,"2"0"-269,2 0 0,1 0 0,2 0 0,1 2 179,1 1 1,4 0 0,3-3 0,2 1 715,1 1-575,1-1 1,6 3 0,5-4 0,7-1 0,4-1 0,5-1 0,3-1-74,4 0 0,1 1 0,4 1 0,4-2 3,3 0 1,5 1 0,2-1-1,1 0-8,2 2 1,5-1-1,4-1 1,7-1 43,4-1 0,6 2 0,-1-2 0,3 1 69,3 0 0,5-2 1,0 3-1,-2-2 8,-1 1 1,1-1 0,4-1 0,1 1-9,-1 0 1,4 4 0,-6-3 0,3 1-22,0-1 1,6 2-1,3-1 1,-2-1-94,-2 1 1,2-1 0,2-1 0,0 1-63,0-2 0,2 3 0,-4-2 0,2 0 75,0-1 1,3 1 0,1 1 0,-3 0 930,-1 0 1,1-1 0,2 2 0,1 1-1013,-2-1 1,-1-1-1,-7 1 1,0-1 0,1-1 1,-4 2 0,-4-1 0,-6 1 15,-3-1 1,-5 1-93,-3-2 1,-8 0 0,-9 3 1,-10-3 0,-8 1 0,-5 1-647,-3 1 0,-6 0 560,-5 0 0,-6-3 1,-1 1-1</inkml:trace>
  <inkml:trace contextRef="#ctx0" brushRef="#br0" timeOffset="1602">1 398 27851,'0'-8'-2458,"0"0"0,0-1 1,0 1-1,0 0 669,0 0 1,1 3-1,2 0 2522,2 2 1,1-1-1,1 2 571,-2-1 0,0 2-1084,4 3 0,-5 3 1,-1 3-1,-2 1-415,-1 2 0,0 1 0,0 5 0,0 0 141,0 2 1,0 1-1,0 3 1,0 0-424,0-1 0,0 3 0,0-3 1,1 2 522,1 3 1,0 2 0,3 4 0,1 0-55,-2 2 1,4 1 0,-3 3 0,1-3-374,0-2 1,1-4 0,-2-6-1,2-3-111,-2-2 1,2 1 0,-2-1 0,0-1 172,1-1 0,-4 0 1,3 1-1,-2 1 245,-1-1 0,-1 0 0,0-3 0,1-2-93,1-2 1,-1-2-1,-2-1 3793,0 1-3861,0-5 295,0 0 136,0-4 1,-1-3 0,0-1-406,-2 0 1,-1 1 239,2-2 1,0 3 0,-3-2 247,2 1 0,-1 2 592,1-2-321,2 2-37,-2 1 789,3 0-1224,0 0 1,3 0 0,3 0 103,1 0 0,1 3 1,0 0-1,0-2-19,1 0 0,2-1 0,3 0 1,1 0 0,1 0 1,1 0 0,2 0-1,4 0-131,3 0 0,3 0 0,4 0 0,3-1 214,1-1 0,4 1 0,2-3 0,2 1 10,0 1 0,4-4 0,0 3 1,4-1-226,3 1 1,0-1 0,-2 2 0,-2-1 30,1 2 1,0-3 0,5 0 0,0 1 42,2-1 1,-2 1 0,-2 1 0,5-2-26,2 0 1,2-1 0,-1-1 0,0 1-34,1 2 0,2-4 1,7 3-1,0-2-47,-1 1 0,2 1 1,-2-3-1,5 2-13,2-1 0,3-1 0,-1 1 0,-1 0 14,-1 0 0,1 0 0,4 0 1,1 0 20,0 0 1,-1 1 0,-8 1 0,5-1 92,0 1 0,2-1 1,-3-1-1,-3 1 151,0 2 0,-4-3 0,3 3 0,0-1-23,-1 1 1,0-1 0,-8 2-1,-1-1-23,-1 2 0,0-3 0,-2 1 1,-6 2-28,-7 0 1,-7-2 0,-6 0 0,-3 1-277,-2 2 1,-5-3 0,-3 0-1,-6 1-469,-1 1 0,-6 1 0,-1 0 716,-2 0 0,-1 0 0,0 0 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4:01.233"/>
    </inkml:context>
    <inkml:brush xml:id="br0">
      <inkml:brushProperty name="width" value="0.05714" units="cm"/>
      <inkml:brushProperty name="height" value="0.05714" units="cm"/>
      <inkml:brushProperty name="color" value="#004F8B"/>
    </inkml:brush>
  </inkml:definitions>
  <inkml:trace contextRef="#ctx0" brushRef="#br0">406 56 15057,'-5'-8'0,"2"0"-602,-1 0 0,3 3 0,-2 0 0,0 1 1197,0-1 0,1 2-618,2-2 0,-1 3 755,-2 0 1,2 2-308,-2 2 1,3 0-1,0 3-527,0 2 1,0 1 0,0 2 0,2 2 104,1 0 1,0 1-1,-3 1 1,1 0-21,1 0 1,-1 2-1,2 2 1,-1 1 38,0-1 0,-1 0 0,2-2 1,-1 1-68,0 2 0,-1-2 0,3 2 0,-1-1 53,-1 1 1,1-1-1,-3 3 1,0-1-196,0 1 1,3-3-1,0 2 1,-2-1-128,0 0 0,-1 0 0,0-3 0,1 0 386,2-3 1,-2 1-1,1-2 1,-1 0-81,-1 0 0,0-2 1,0-1-1,0-1 23,0 0 0,0 0 0,0 0 0,0 0 34,0 0 0,0 0 1,0 1-1,0-1-12,0 0 1,0 0 0,0 1 0,0 1-29,0 1 0,0 2 0,0-2 0,0 0-2,0 1 1,0-3 0,0 4 0,0-1-20,0-2 0,0-1 0,0-1 1,0 0-79,0 0 0,0 0 0,0 0 57,0 0 0,0-2 0,0-1-41,0 2 0,0 0 22,0 1 0,0 0 26,0 0 0,0 0 11,0 0 0,0 1-10,0-1 76,0-4 1,1 1 163,2-3 1006,-2-1-885,2 3 1,-6-4-1,-3 0 1,-6 0 409,-7 0 0,-15 1 0,-19 1-399,-18 4 0,19-1 0,-3 1 0,-12 0 0,1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4:08.446"/>
    </inkml:context>
    <inkml:brush xml:id="br0">
      <inkml:brushProperty name="width" value="0.06" units="cm"/>
      <inkml:brushProperty name="height" value="0.06" units="cm"/>
    </inkml:brush>
  </inkml:definitions>
  <inkml:trace contextRef="#ctx0" brushRef="#br0">148 97 8061,'0'-6'0,"0"1"0,0-2-129,0 0 0,1-1 0,1 0 411,1 0 1,0 2 73,0 1 0,-1 3 1,2 0-223,0 4 0,-1 5 1,-3 6-1,-1 2-90,-2 5 0,-2 7 0,-3 6 0,0 5-36,0 4 0,-1 2 0,-2 3 0,-2-1 25,-3 1 0,0 1 1,0 1-1,1-2-412,1-1 0,2-6 0,5-8 1,2-8-122,2-7 1,0-5 0,3-8-676,4-4 1175,6-7 0,2-9 0,5-5 0</inkml:trace>
  <inkml:trace contextRef="#ctx0" brushRef="#br0" timeOffset="249">319 23 8061,'-4'-8'-389,"3"3"446,-2 0 1,0 6 0,-1 2-1,1 4 142,-1 4 0,-2 3 1,0 5-1,-1 3-151,-1 4 0,0 4 0,0 5 0,0 4-79,-1 3 1,-1 3-1,-2 4 1,-1-2-112,-1-4 0,2-3 0,1-8 0,2-3-150,1-2 0,0-2 0,1-4 0,1-5-298,4-4 590,1-7 0,1-1 0,0-4 0</inkml:trace>
  <inkml:trace contextRef="#ctx0" brushRef="#br0" timeOffset="550">449 23 8022,'0'-8'0,"0"0"393,0 4 1,-1 1 0,-1 6 0,-2 3-189,0 4 1,-2 3-1,-3 6 1,-1 4-132,0 3 0,-5 7 0,2 6 1,-4 5 16,-2 5 0,2 4 0,-2-2 1,2-3-215,1-4 1,0-3-1,1-4 1,4-2-702,2-5 0,6-3 0,-2-5 273,2-3 1,0-7 0,3-7 550,0-7 0,3-5 0,0-4 0,2-3 0,1-4 0,1-3 0,1-3 0</inkml:trace>
  <inkml:trace contextRef="#ctx0" brushRef="#br0" timeOffset="765">554 64 7837,'7'-8'0,"-1"0"196,-4 0 425,-1 0 1,-2 4 0,0 5-415,-2 6 1,-4 2 0,-1 6-1,-1 1 18,-1 2 1,0 5-1,0 2 1,-2 4-248,-1 6 0,3-1 1,-4 5-1,0 1-262,-2 3 1,3-1-1,0-4 1,1-3-221,2-1 1,1-7-1,2-2 1,2-6-253,2-5 1,3-3 755,3-6 0,5-8 0,5-6 0</inkml:trace>
  <inkml:trace contextRef="#ctx0" brushRef="#br0" timeOffset="999">651 80 8242,'-3'-3'879,"-3"4"0,-1 7-512,-1 7 1,-4 6 0,-1 7-1,-3 5 19,-3 7 0,2 4 0,-3 5 0,1-1-312,0-2 1,3-3-1,2-4 1,0-2-514,-2 2 1,1 0 0,1-2-1,4-5 439,4-4 0,-1-6 0,2-2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4:06.445"/>
    </inkml:context>
    <inkml:brush xml:id="br0">
      <inkml:brushProperty name="width" value="0.06" units="cm"/>
      <inkml:brushProperty name="height" value="0.06" units="cm"/>
    </inkml:brush>
  </inkml:definitions>
  <inkml:trace contextRef="#ctx0" brushRef="#br0">114 239 8068,'4'-32'-162,"1"-1"0,1 5 0,1 1 0,-2 5 36,1 3 0,2 3 0,0 2 0,0 3 1287,0 2 0,-3 5-887,1 1 0,-4 3 0,0 4 0,-1 3-166,-1 3 1,-3 8 0,-3 1-1,-1 4 49,-1 4 0,-3 3 0,0 4 0,0 3-245,0 3 0,2-5 0,-3 3 1,1-3-302,0 0 1,-3 1-1,1 3 1,1 2-98,1-2 1,2-3 0,1-6 0,0-4-160,3-4 1,1-7 644,4-10 0,4-9 0,1-12 0,3-5 0</inkml:trace>
  <inkml:trace contextRef="#ctx0" brushRef="#br0" timeOffset="250">301 77 8068,'0'-8'584,"0"2"-223,0 1 0,-1 5 0,-2 3-117,-2 7 1,-2 8-1,-2 4 1,-1 4-286,-1 4 0,-3 3 1,3 1-1,-1 2-77,0 1 0,0-4 1,2 0-1,0-4-182,0-1 0,1-3 1,1 1-1,2-2-50,1-3 0,2-5 0,-1-1-135,0-3 0,1-3 485,3-6 0,4-7 0,0-9 0,4-3 0</inkml:trace>
  <inkml:trace contextRef="#ctx0" brushRef="#br0" timeOffset="517">406 85 8214,'-4'-8'577,"-3"3"0,5 2 0,-3 4-338,2 1 1,-3 4-1,3 6 1,-2 4-35,-1 5 0,-4 6 0,-2 3 1,0 5-170,-3 2 1,0 2 0,-1 0 0,-2-1 90,-1 1 1,3-1 0,-1-1 0,4 0-661,1-3 1,4-7 0,3-3 0,2-4-911,1-3 907,1-4 0,2-5 1,1-6 202,0-4 0,6-6 0,-1-6 333,3-1 0,4-8 0,-1-3 0</inkml:trace>
  <inkml:trace contextRef="#ctx0" brushRef="#br0" timeOffset="750">496 109 8068,'4'-8'-169,"0"0"0,-3 1 1,0 1 1353,2 0-849,0 4 1,-3 1-1,0 5 1,-1 6-101,-2 5 1,-1 3-1,-4 7 1,-1 2-103,-2 3 1,1 1-1,-4 3 1,1 0-415,0 1 0,-5 2 0,2 0 1,-1 3-85,0-2 0,0 2 0,1-5 0,1 0-83,1-2 1,3-8 0,3-4 0,3-6-444,2-4 890,2-5 0,5-3 0,0-3 0</inkml:trace>
  <inkml:trace contextRef="#ctx0" brushRef="#br0" timeOffset="1018">642 118 8068,'3'-16'-45,"2"3"0,-1 2 839,-1 2 0,-2 5-477,-1 4 0,0 5 0,-1 6 0,-2 3-152,-2 4 1,-2 4 0,-2 5 0,-2 3-22,-3 1 0,2 2 0,-2-1 1,0 1-252,-2-1 1,2 4-1,0 2 1,-2 1-367,2-1 0,3 0 0,0-3 0,2-5-815,1-4 791,4-6 0,1-12 0,6-8 0,2-7 497,2-4 0,2-4 0,2-4 0,2-2 0,3-3 0</inkml:trace>
  <inkml:trace contextRef="#ctx0" brushRef="#br0" timeOffset="1233">796 45 8068,'4'-9'0,"-1"1"0,-2 0 0,-1 0 324,0 0 1,0 4-1,-1 5 343,-2 6 1,-4 5 0,-4 5-1,-2 3-316,-2 5 0,-1 3 0,-2 8 0,-1 2-183,1 5 1,0-1 0,0 3 0,-1-1 34,1-1 0,4-1 0,0 1 0,2-1-1058,2-2 0,-1-4 0,6-6 1,0-4-1874,0-4 2728,3-9 0,-2-2 0,4-7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4:03.747"/>
    </inkml:context>
    <inkml:brush xml:id="br0">
      <inkml:brushProperty name="width" value="0.06" units="cm"/>
      <inkml:brushProperty name="height" value="0.06" units="cm"/>
    </inkml:brush>
  </inkml:definitions>
  <inkml:trace contextRef="#ctx0" brushRef="#br0">1 218 8079,'1'-8'-425,"1"2"1,1 2 202,2 0 1,-3-2 97,4 0 124,-4 3 0,1-1 0,-3 4 0</inkml:trace>
  <inkml:trace contextRef="#ctx0" brushRef="#br0" timeOffset="681">488 153 7940,'3'-16'0,"0"-1"-234,2 1 1,-3 3 0,4 0-1,-1 0 494,0 1 0,1 4 0,-2 1 860,0 3 0,-2 3-885,1 6 0,-6 4 0,-2 8 0,-4 3-138,-1 5 0,-3 3 1,-3 5-1,0 1 83,-1 1 1,1 3 0,0-3-1,0 0-469,-1-2 1,1 3 0,0 2-1,1 1-148,1-1 1,6-3 0,5-6-1,2-5 14,1-4 1,1-7 0,2-5 37,2-5 1,3-8 0,0-4 0,0-3 384,0-2 0,4-5 0,0-2 0</inkml:trace>
  <inkml:trace contextRef="#ctx0" brushRef="#br0" timeOffset="933">602 80 8108,'4'-8'9,"-1"-1"0,-1 2 464,0 2-250,-1-2 0,5 7 0,-3 1-114,-1 6 0,-4 5 1,-1 8-1,-2 5-144,-1 3 1,-4 4 0,-2 0-1,-1 1 33,-1-1 0,-1 4 0,-2 1 0,-2 1-248,-3 4 1,-1 3 0,2-2 0,3-2 163,3-5 0,2-3 0,5-9-325,3-6 1,3-9 0,3-9 44,2-5 0,1-6 0,5-2 366,2-2 0,-2-5 0,3-1 0</inkml:trace>
  <inkml:trace contextRef="#ctx0" brushRef="#br0" timeOffset="1199">764 31 8108,'5'-8'0,"0"0"1101,-2 0-874,0 3 1,-3 3-1,-1 7 1,-2 5-193,-2 4 0,-3 4 0,-2 7 1,-2 3 53,0 1 0,-2 3 1,-2 2-1,0 2-109,-1 2 1,-1 4-1,-1-5 1,1 0-326,0 1 1,3-1 0,2 0-1,2-4 88,2-5 0,1-7 1,2-3-1,2-3-528,0-4 555,1-6 1,4-5 0,2-5 229,2-3 0,6-7 0,2-2 0</inkml:trace>
  <inkml:trace contextRef="#ctx0" brushRef="#br0" timeOffset="1517">886 80 7916,'0'-8'0,"0"-1"0,0 4 0,1 1-221,1 0 0,-1 2 862,2 5 1,-3 5-1,-3 6 1,-2 4-285,-2 4 0,-3 2 0,0 3 1,-4 4-345,-1 3 0,-4 3 0,0 1 1,0 0-91,-1 1 0,3 3 0,-2 3 0,2-1-2,1 0 0,3-8 0,2-6 0,2-6-731,1-5 1,4-4 468,1-6 1,2-6-1,1-3 1,1-4 95,2-4 1,4-2-1,5-2 1,0-2 18,3-3 1,-1 0-1,0-5 1,0 0 225,0-2 0,2-4 0,0 0 0</inkml:trace>
  <inkml:trace contextRef="#ctx0" brushRef="#br0" timeOffset="1748">1007 96 8092,'5'-12'0,"1"3"0,-2-2 0,-1 2 194,1 1 0,1 3 142,-2-1 1,0 8 0,-4 2 0,-2 5-201,-2 4 1,-1 6 0,-1 3 0,-2 1 98,0 2 1,-1 3 0,0 1 0,0 0-393,0 1 1,-3-3 0,-1 3 0,-1 2 22,-1 2 0,-3 0 0,-1 3 0,0-1-54,0-2 0,2 2 0,5-5 0,2-6-1422,2-7 1343,1-5 0,4-12 1,4-4-1,5-4 267,2-4 0,5-1 0,0-5 0,5 1 0</inkml:trace>
  <inkml:trace contextRef="#ctx0" brushRef="#br0" timeOffset="1982">1154 80 8092,'4'-8'-74,"2"-3"1,-2 1-10,0 3 1,-2 3 0,1 8 416,-2 4 0,-6 7 0,-2 7 1,-4 2 523,-1 3 1,1 2-1,-3 3 1,1-2-567,0 0 1,-2 0-1,1 2 1,-1 1-228,-1-1 0,0 2 0,0 0 0,3 1 170,2-1 1,-1-1-1,2-4 1,2-5-912,2-4 0,4-7 1,-1-2-1925,2-2 2600,5-4 0,0-2 0,5-3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4:17.160"/>
    </inkml:context>
    <inkml:brush xml:id="br0">
      <inkml:brushProperty name="width" value="0.06" units="cm"/>
      <inkml:brushProperty name="height" value="0.06" units="cm"/>
    </inkml:brush>
  </inkml:definitions>
  <inkml:trace contextRef="#ctx0" brushRef="#br0">146 166 8029,'-1'-7'-160,"-2"1"1,3-1-1,-4 2 1,1-3 745,1 0 0,-2 0 0,2 0 423,-1 0 1,0 0 828,0 0-1449,2 3 1,-2 3-1,3 7 1,0 4-164,0 3 1,0 2-1,0 5 1,0 3-155,3 1 1,-1 4 0,2 1 0,0 0-176,-2 0 1,0 2 0,0-4 0,0-2 12,0-1 0,-1-5 1,-1 0-1,0-4-1002,0-3-8,0-2 1,1-5-2157,2-4 3256,-3 0 0,4-7 0,-4 2 0</inkml:trace>
  <inkml:trace contextRef="#ctx0" brushRef="#br0" timeOffset="285">49 442 8029,'4'-1'1143,"-1"-2"1,-1 2-233,0-1 0,0 1-652,4 1 1,-4 3 0,3 0-1,-1 2-42,1 1 1,-2 4-1,1 1 1,1-1-45,-1-1 1,1-1 0,1 0 0,-2 0-68,0 0 1,1-2-1,-1-2-20,1 0 1,-3-2 0,4-3-173,0-1 1,0-3 0,1-3 0,-3-1-429,0-2 1,2 2 0,-1-2-1,3 2-1182,0-2 1,-3 4 1695,1-1 0,-1 2 0,3-2 0</inkml:trace>
  <inkml:trace contextRef="#ctx0" brushRef="#br0" timeOffset="900">130 767 8502,'0'-8'236,"0"-1"1,0 1 0,0 0 0,0 0 70,0 0 0,0 0-313,0 0 0,-1 0 0,-2 3 39,-2 2 1,-2 2-1,-2 2 90,1 2 1,0 2-1,0 3 1,0 0-69,0 0 1,-1 1-1,0 1 1,0 1 5,2-1 0,0-1 0,0-1 0,2 0 62,2 0 1,-1 0-43,2 0 1,0-1-1,5-1-8,2-3 1,5-3 0,1 0-1,0 0 17,0 0 0,1 0 0,2 0 0,0 0 64,0 0 1,2 0 0,-1 0-1,-1 1-19,0 2 0,-3-2 1,1 3-1,0-1 118,-2 3 1,-2-2 0,-2 2 0,-4 0-63,-1 1 0,-1 1 0,-1 0 0,-2 0-156,-5 1 0,-5 1 0,-5 1 1,-2 0-513,-1 1 0,2-3 0,-1 1 0,0-3-1111,2-2 1,3-2 1587,2 2 0,3-3 0,-2 2 0</inkml:trace>
  <inkml:trace contextRef="#ctx0" brushRef="#br0" timeOffset="1484">568 52 7985,'0'-8'293,"0"0"1,-3 3-1,1-1 1,0 0 803,1-1 562,1-1 0,0 5-1280,0 6 0,0 2 1,1 9-1,1 1-177,0 3 1,4 1 0,-3 4 0,2 3-103,1 2 1,-1 6 0,-1 3 0,0 1-187,-2 0 1,-1-4 0,0 0-1,0-3-45,2-4 1,0-6 0,-3-5-215,0-4 0,2-8-565,1-4 1,3-1 0,-4-4 0,1-2 909,1 0 0,0-1 0,4 0 0</inkml:trace>
  <inkml:trace contextRef="#ctx0" brushRef="#br0" timeOffset="1920">633 783 7881,'6'-3'516,"-1"0"1,0 0-543,3 0 1,0 1 0,-2-2 125,-1 0 0,1-2 0,1 1 58,-2-3 1,0 3-1,-3-1 1,0 0-91,0-1 1,-1-1 0,-1 0 0,0 0-2,0-1 1,0 1 0,-1 1 0,-1 1 119,-4 0 1,-1 5 0,-1-3-1,0 1 193,0 1 1,-3 0 0,0 4 0,0 4 41,-1 1 0,3 4 0,-1 1 0,1-1-156,0 1 1,2 3-1,2-3 1,2 2-259,2-1 1,1 0-1,2 0 1,3-2-171,6-2 0,6-2 0,4 0 0,2-3-223,2 0 0,2-1 1,0-4-1,2-2-461,0-2 0,-2-2 0,-6 1 846,-2 1 0,-1-1 0,-2-2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4:13.928"/>
    </inkml:context>
    <inkml:brush xml:id="br0">
      <inkml:brushProperty name="width" value="0.06" units="cm"/>
      <inkml:brushProperty name="height" value="0.06" units="cm"/>
    </inkml:brush>
  </inkml:definitions>
  <inkml:trace contextRef="#ctx0" brushRef="#br0">98 178 7966,'0'-12'14,"1"-1"0,1 3 0,0-1 414,0 1 0,-1-1 0,0 0 667,2 1 0,-2 1 540,1 1-1304,-1 3 1,-1 5 0,0 7 0,1 2-143,2 1 1,-2 8-1,2 0 1,0 3-132,0 4 0,-1 5 0,-1-1 0,1 1-85,1 0 1,0-1-1,-3 0 1,0-2-101,0-1 0,0-6 0,0-1 0,0-2-146,0-4 1,0-1-268,0-4 0,0-5 1,0-3-1319,0-4 1,0-3 1857,0-1 0,0 0 0,0-1 0</inkml:trace>
  <inkml:trace contextRef="#ctx0" brushRef="#br0" timeOffset="551">139 665 7215,'0'-8'0,"0"0"-231,0 0 1,0 0 0,0 0-1,0 0 693,0 0 0,0-1 0,0 1-230,0 0 0,-4 4 0,-1 1-55,-3 2 0,0 2 0,0 2 1,0 2 2,0 2 0,-1 4 0,-1 0 0,-1 0-168,1 0 1,2-1-1,2 3 1,1-1-35,2-2 0,0-1 0,3-1 0,0 0 112,0 0 1,0-3 0,0 1 0,0 0-31,0 1 1,1-1-1,2-2 1,2 0-36,2-2 0,1 1 1,0 0-1,1-1-114,2-1 1,-1 1-1,3 1 1,-1-1-31,1-1 0,0-1 0,0 1 1,-1 1 209,0 0 1,-3 2-1,1-2 1,-1 1 184,-4 2 1,1-2-1,-3 2-21,-1 1 0,-1 1 0,-2 1-199,-2-3 1,-1 1-1,-4-2 1,-1 0-419,1-1 0,-3 0 1,1-3-1,0 0-593,1 0 0,-2 0 0,0-1 955,1-2 0,5-1 0,1-4 0</inkml:trace>
  <inkml:trace contextRef="#ctx0" brushRef="#br0" timeOffset="1101">33 454 8013,'-5'-2'305,"-1"-1"0,4-3 1,-1 1 458,-1 1 0,2-1-262,-3 2 0,3 2 731,-1-5-345,3 4 267,0-5-662,0 6 0,0-2-160,3 6 0,2 2-320,3 3 0,-1 0 1,-1 0-1,0-1 32,0-1 1,-1 1-1,0-3 1,0 2 114,0-1 0,2-3 0,-1 2 0,1-2-220,1 1 0,0 0 0,0-3 0,0-1 135,0-2 0,1 1 0,1-3 0,1-1-1345,-1-2 0,-1 0 0,0 0 1270,2 0 0,-2 0 0,3 0 0</inkml:trace>
  <inkml:trace contextRef="#ctx0" brushRef="#br0" timeOffset="1783">626 65 8075,'0'-8'0,"0"-1"0,1 1 406,1 0 1,-1 0 0,2 0 884,-2 0 1,0 3-857,1 3 1,-1 2-1,2 3-60,-2 5 0,-1 1 0,0 5 1,0 0-118,0 2 1,0 1-1,0 2 1,1 3-157,1 4 1,-1 1-1,2 2 1,-2 1-140,-1-1 0,0 2 0,0-4 0,0-2-255,0-2 1,0-5-1,0-3-1610,0-2 561,0-6 0,0-1 1341,0-9 0,0-1 0,0-4 0</inkml:trace>
  <inkml:trace contextRef="#ctx0" brushRef="#br0" timeOffset="2135">577 446 8003,'-5'-3'0,"0"0"1881,1-2 1,2 3-1002,2-4 1,1 4-647,1 0 0,3 1 0,2 2 0,-1 1-103,0 0 0,-2 5 0,3-2 0,-2 2 29,1 1 0,-1 0 1,-1 1-1,1-1-124,-1 0 0,-1-3 0,2 1 123,-2 0 0,3 0-166,0 0 0,1-4 1,0-4 72,-1-4 0,0-4 0,-2-1 0,0-1-976,2 0 1,1 1-1,-1 3 910,0 0 0,-1 0 0,3 0 0</inkml:trace>
  <inkml:trace contextRef="#ctx0" brushRef="#br0" timeOffset="2569">682 747 8589,'9'-5'661,"-1"2"0,0 2 0,0-1-609,0-1 1,0-2 0,0 1 0,0 0 92,1 1 1,-1-4-1,0 2 1,-1-2-105,-2-1 1,3-3-1,-4 0 1,1 0-20,-3 0 0,-1 1 1,-1 0-1,0 1 99,0 1 0,-3 0 0,-4 3 0,-2 2-5,-2 2 0,0 1 1,1 1-1,-2 2 104,-1 2 1,4 3-1,-2 3 1,2 2 88,1 0 0,-1 2 0,1-2 0,1 3-142,2 0 0,-2-1 0,5 0 1,0-3-277,1 0 1,5 2 0,1-4 0,3-2-76,3-2 1,2-4 0,6 0 0,3-1-356,2-1 0,1-1 0,1-1 0,1-3-2847,-1 1 3386,-1-3 0,0 2 0,-1-3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4:12.745"/>
    </inkml:context>
    <inkml:brush xml:id="br0">
      <inkml:brushProperty name="width" value="0.06" units="cm"/>
      <inkml:brushProperty name="height" value="0.06" units="cm"/>
    </inkml:brush>
  </inkml:definitions>
  <inkml:trace contextRef="#ctx0" brushRef="#br0">57 37 7976,'0'-8'359,"0"0"0,0 0 1545,0 0-1522,0 3 0,0 6 1,0 7-1,0 5-23,0 2 1,0 5 0,0 3 0,0 3-60,0 4 1,0 1 0,0 1 0,0-2-213,0 0 0,0-4 0,0 1 0,0-1 9,0-2 1,3-3-1,0-2 1,1-3 15,-1-3 1,3 0-1,-3-3-814,-2 1-173,4-4 0,-5-3 228,0-4 0,-1-3-1110,-4 0 0,2 0 1756,-3 3 0,5 0 0,-3 0 0</inkml:trace>
  <inkml:trace contextRef="#ctx0" brushRef="#br0" timeOffset="438">41 784 9411,'8'-4'430,"-1"0"-416,-2 0 1,2 3 0,-4-4-1,2 1 71,1-1 1,1 2-1,1-2 1,-2-1-162,-1-2 0,0 3 0,1 0 0,-1-2 69,-2 0 1,3-1 0,-4 0 30,0 0 1,-1 0-1,-2-1 25,-2 1 1,2 3 0,-5 0 0,0 2 156,-1 1 1,-1 1 0,0 1 0,-1 1 76,1 2 0,0-2 0,0 5 0,0 0 82,0 1 1,0 2 0,0 0 0,0 1-56,3 4 0,-2 0 0,2 1 0,1-2-324,1 2 1,2-1 0,2 1 0,3-3-175,4 0 0,3-4 0,7-3 0,1-2-288,2-1 0,5-5 0,2-2 0,0-3-1386,0-3 0,2 2 1862,-3-2 0,0-2 0,-3 1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4:11.098"/>
    </inkml:context>
    <inkml:brush xml:id="br0">
      <inkml:brushProperty name="width" value="0.06" units="cm"/>
      <inkml:brushProperty name="height" value="0.06" units="cm"/>
    </inkml:brush>
  </inkml:definitions>
  <inkml:trace contextRef="#ctx0" brushRef="#br0">130 25 7956,'-4'-4'129,"-1"1"1,4-4 1694,-2 2-330,0 3-1203,3-2 1,1 8 0,1 1 0,1 4-33,-2 1 0,3 7 1,-1 5-1,-1 4-117,2 4 0,-3 3 0,2 2 1,0 2-211,0 0 0,0-1 1,-1-4-1,2 1 21,0-1 0,-1-3 0,2-2 0,-2-3 43,-1-2 1,0-2-1,0-4 1,0 0-244,0-3 0,-1-1-1145,-1-4 516,0-4 1,0-1-1,-1-5 1,-1-1-375,0-2 1250,-1 3 0,-1-8 0,0 1 0</inkml:trace>
  <inkml:trace contextRef="#ctx0" brushRef="#br0" timeOffset="314">82 536 8041,'1'-5'616,"1"-1"275,-1 5 0,4-3 0,-4 5-434,2 2 0,3 2 1,-3 5-1,1 2-244,-1 0 1,3 1 0,-3 1 0,1 0-216,0 0 1,1-1 0,-1 0 0,0-2 1,2-1 0,-1-1 0,-1-1 0,1 0 6,0-3 1,-3-1 0,4-4 0,0 0-71,1 0 0,-1-5 0,-1-3 0,1-5-22,2-2 0,-3-1 0,-1-1 0,0 1-349,-2 0 0,1 0 1,0 0-1,-1 0-67,-1 3 1,-1 1 501,0 4 0,-4 7 0,0 2 0</inkml:trace>
  <inkml:trace contextRef="#ctx0" brushRef="#br0" timeOffset="897">90 1007 7881,'4'-5'-640,"0"0"481,-1 1 1,-2 1 0,2 0 0,-1-1 499,1-1 0,-3-2 0,3 2 0,-2-3-95,-1 0 0,0 2 0,0-2 154,0-4 0,0 1 0,0 0-39,0 2 0,-1 4 1,-2 0-175,-2 2 1,1 0 0,-2 4 0,0 2-77,-1 2 1,-1 2-1,2 1 1,1 1-60,-2 2 0,0-1 1,-1 4-1,0-1 10,0 0 0,2 0 0,2-4 0,-1 2-189,1-1 0,2-1 0,-1-1 101,2 0 1,2 1 0,2-2-51,2-2 1,3-1 0,1-4 0,1 0 31,0 0 1,4 0 0,-2-1 0,-1-1 28,1-1 1,2 1 0,-3 2 0,1 0 28,0 0 0,-1 0 0,-3 0 0,1 1 75,2 1 0,-5 0 0,2 4 24,-1 0 0,-3-2 1,-1 2-1,-2 0-27,-1 1 0,-3 1 0,-1 1 0,-1-1-167,-4 0 1,0 0-1,-4 0 1,0-1-889,1-1 0,2 0 0,-1-3 969,2-2 0,5-3 0,0-3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4:25.763"/>
    </inkml:context>
    <inkml:brush xml:id="br0">
      <inkml:brushProperty name="width" value="0.04286" units="cm"/>
      <inkml:brushProperty name="height" value="0.04286" units="cm"/>
      <inkml:brushProperty name="color" value="#E71224"/>
    </inkml:brush>
  </inkml:definitions>
  <inkml:trace contextRef="#ctx0" brushRef="#br0">1 80 8559,'0'-8'274,"1"0"1,1 0-1,0 0 339,0-1 0,2 4 0,-1 1-232,2 0 0,-2 1 0,1 4-421,0 2 1,-2 1 0,-2 5 0,0 2-68,0 3 0,0 1 0,0 1 1,0 1-124,0 2 0,0-1 0,0 0 1,0 0 96,0-2 1,0-1 0,0-1 0,0-3-50,0-2 1,-1 0 118,-1 0 1,1-4 0,-2-8 0,2-3 46,1-4 1,0 0 0,0-4 0,0-3 63,0-1 0,0-1 1,1 3-1,1 0 3,1 0 0,2 0 0,-1-1 1,0 2-16,3 1 0,-1 2 0,0 3 0,0 0-8,0 2 1,1 4 0,1 0-55,0 2 1,-2 5 0,-2 2 0,1 3 7,-1 2 0,-2 3 0,1-1 0,-1 1-283,0-1 0,-1 1 1,2 2-1,-1-1 139,0-1 1,-1 0-1,2-3 1,-2-1-137,-1-1 421,0-1 0,0-4 0,0-5 63,0-6 0,0-2 0,0-5 0,0 0 34,0-2 0,0 1 1,1 0-1,1 2-95,0-1 0,4-2 0,-3 1 0,2 0-80,1 2 1,-1 3-1,0-1 1,1 2 89,2 1 0,0 3 1,0 4-130,0 2 1,-3 4-1,0 3 1,-1 1 70,-3 2 1,0 2 0,-1 4 0,0 1-25,0 1 0,0 0 1,0-2-1,0 1-52,0 1 0,0 2 1,0-1-1,0-1-224,0-2 1,0 1-1,0-5 1,0 0-289,0-3 0,1-3 511,2-2 0,1-3 0,4 2 0</inkml:trace>
  <inkml:trace contextRef="#ctx0" brushRef="#br0" timeOffset="564">399 259 6741,'0'4'0,"-3"-7"-93,0-5 0,1-2 1,2 0-1,0-1 502,0 1 0,0 1 1,0 1-1,0 0-190,0-1 0,0 4 0,0 0 0,0-1 23,3 2 1,-2-3 0,3 2-110,-1 0 0,-1-1 0,4 3-136,0 2 1,1 0 0,1 1-49,0 0 1,0 1 0,0 1-18,-3 4 0,0 2 0,-4 2 0,2 1 75,-1-1 0,-1 2 1,-1 1-1,0 0-42,0 1 0,-1-1 0,-2 4 0,-1-2 63,-1-1 1,-2-2 0,2-2 0,0 0 192,0-3 1,2 0 0,-2-3 24,2 1 1,0-5-105,3 0 1,3 0-1,0-5 1,2 1 52,1-1 1,1 0 0,2-1-1,-1 2-78,0 0 0,0 1 0,0 3 0,0 0-29,0 0 1,1 0-1,1 0 1,2 1 7,1 2 0,-4 1 0,2 5 1,-3-1 84,-2 0 0,0 3 1,-3-1-1,-1 1-36,-1 1 0,-6-2 0,-3 3 0,-6-1-268,-4 1 1,-2-3 0,-6 1 0,0-2 122,-1-1 0,-4 3 0,3 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0:19.886"/>
    </inkml:context>
    <inkml:brush xml:id="br0">
      <inkml:brushProperty name="width" value="0.04286" units="cm"/>
      <inkml:brushProperty name="height" value="0.04286" units="cm"/>
      <inkml:brushProperty name="color" value="#004F8B"/>
    </inkml:brush>
  </inkml:definitions>
  <inkml:trace contextRef="#ctx0" brushRef="#br0">70 333 8314,'0'-18'79,"0"1"0,0-1 0,0 1 219,0-1 1,0 1 0,0-1 0,0 1 54,0-1 0,0 1 0,0-1 0,0 1 232,0 0 1,6-1-61,0 1 1,7 1-326,-1 4 1,-4 7-1,-2 10 1,-2 9 52,1 7 1,-3 9 0,4 10 0,-4 5-118,-2 0 1,0 11 0,0-4 0,0 4-51,0 5 0,0 1 0,0 10 0,0 1-31,0 3 1,0 0 0,0-8 0,0-4-277,0-6 1,0-8 0,2-7-1,2-10-267,2-6 1,2-11-247,-3-11 1,-1-3 0,6-4-894,-2-3 1627,-2-5 0,1-8 0,3 1 0</inkml:trace>
  <inkml:trace contextRef="#ctx0" brushRef="#br0" timeOffset="2200">88 158 8105,'-12'-6'-24,"0"0"1,7 0 0,-5 5 134,2-5 1,-3 2 0,3-6 897,-2 2-122,6 3-748,-4 5 1,16 0 0,4 0-91,3 0 0,3 0 1,-1 0-1,1 2 33,-1 3 0,8-3 0,3 4 0,3-4 15,4-2 0,-4 0 0,11 0 0,1 0-119,4 0 0,5 0 1,6 0-1,6 0 59,4 0 1,2-2-1,0-2 1,0-2-32,0 3 1,-1 1 0,-1 2 0,-4 0 30,-5 0 0,-3 0 0,2 0 0,4 0-4,0 0 1,4 0 0,-6 0 0,1 0-23,-1 0 1,4 0 0,-6 0 0,-2 0-15,-1 0 0,-3 0 0,2 0 0,4 0-28,7 0 0,-3 0 0,0 0 0,0 0 14,0 0 0,0 0 0,2 0 0,-6 0-4,-3 0 1,3 0 0,0 0 0,-2 0 19,-1 0 0,-1 0 1,2 0-1,4 0-12,2 0 1,-1 0 0,-1 0-1,-8 0-1,-1 0 1,-1-6-1,2 0 1,1 2-40,-1 2 0,-5 2 1,-1 0-1,3 0-47,1 0 1,7 0 0,-3 0 0,-4 0 86,1 0 0,-3-2 0,1-2 0,-4-2-10,-3 3 0,-1 1 0,-6 2 1,2 0 4,4 0 1,1 0 0,7 0 0,-3 0 60,3 0 1,1 0-1,5 0 1,1 0-27,2 0 1,-2 0 0,-7 0 0,-5 0 22,-1 0 0,4 0 0,-7-2 0,-1-2-30,-2-2 0,-2 0 0,2 6 0,0 0 4,-2 0 0,9-6 0,-9 1 0,4 1-33,4 2 0,-6 2 0,5 0 0,-1 0-13,0 0 1,-2 0 0,-6 0-1,-2 0 22,0 0 0,4-2 0,-10-2 0,0-2 1,0 2 0,4 2 0,-3 2 1,-1 0 60,0 0 0,0 0 0,-1-2 1,3-2-46,0-1 1,6-1 0,-4 6-1,4 0-11,2 0 1,0 0 0,-2 0 0,-2 0-4,-2 0 0,0 0 0,6 0 0,-2 0-11,-4 0 0,2 0 0,-5 0 1,-1 0-2,0 0 1,0 0 0,-3 0-1,1 0 28,-2 0 1,-1 0 0,-3 0-1,0 0 96,1 0 1,-6 0 0,-1 0 24,3 0 0,1 0 475,3 0-290,-1 0 1,1 0-12,-1 0 1,-5 0-51,-1 0 0,1 0-42,6 0 0,-7 0 0,-1 2 26,-2 4 1,-1-3 0,-1 9-117,6 2 1,-4-5-1,-1 3 1,-1 2-13,0 1 1,0 3-1,-4 1 1,2 2 117,2 3 0,-1 5 1,-5-4-1,0 2-72,0 4 1,0 2-1,0 4 1,0 2 45,0 2 1,0 7 0,0-1-1,0 3-131,0 2 0,0 7 0,0 1 1,0 0-140,0 0 1,0-2 0,0-5-1,0-1-1,0 1 0,0-9 1,0-5-1,-2-6-163,-3-4 1,3 0 0,-4 6-1,2-2 124,-2-4 0,4 4 0,-4-4 0,4 2 5,2-2 1,0 3 0,0-7-1,0 0-99,0 0 0,0-2 0,0-5 8,0-1 0,0 1-163,0-1 1,-1-7 149,-5-4 0,-4-4 86,-7-2 1,-1-6 0,1 0 0,-1 0-2,1-1 1,-1 5-1,1-4 1,-1 2-5,1-2 1,-1 4 0,-1-4 0,-2 4 13,-3 2 0,-1 0 0,2-2 1,-6-1 16,-4-3 1,-4 0 0,-4 4-1,-7-2-11,-9-2 0,-5-5 0,-10 3 1,-1 0 39,-3 0 1,-6-3-1,5 3 1,-1 0-97,1 0 0,-5 3 0,5 3 0,-3-2 92,-3-2 0,-7 0 0,1 6 0,6 0 153,3 0 1,10 0-1,6 0 1,-2 0-16,-2 0 0,4-2 0,0-2 0,-4-1 156,-6 1 1,3 2 0,-5 0 0,4-2-283,2-2 0,1-6 0,-1 5 0,0-1-194,0 0 0,-2 0 1,-2 4-1,-1-1 146,1 1 1,-4 2-1,5 2 1,3 0-21,4 0 0,8 0 0,-6 0 0,-2 0 221,-2 0 1,4 0 0,0 0 0,-2 0 5,-2 0 1,-6 0 0,4 0 0,6 0-90,2 0 1,2 0-1,-8 0 1,0 0-29,-4 0 0,-4-6 0,3 0 0,-1 2 6,6 2 1,0 2-1,12 0 1,4 0 14,3 0 0,4 0 0,-3 0 1,1 0 62,-1 0 1,-3 0 0,-1 0 0,0 0 38,-1 0 0,-3 0 0,2 0 0,5 0-54,4 0 1,-1 0 0,5 0-1,2 0 10,2 0 0,8 6 0,0 0 0,0-2-114,2-2 0,-6-2 1,6 0-1,-2 0 1,0 0 1,-1 6 0,-4-1-1,-1-1 31,0-2 0,0-2 0,2 0 0,2 0-12,2 0 0,1 0 0,-1 0 1,6 0 3,4 0 0,3 2 0,3 2 0,1 2-3,-2-2 0,-1-2 59,-3-2 0,1 0 0,-1 0 56,1 0 1,5 0-44,1 0 1,1-2 4,-2-4 1,3 4 113,3-4 0,2 4 194,-8 2-95,8 0-140,-3 0-9,-1 0-197,6-7 0,-12-3 122,8-8 0,1 1 0,5-1 0,-2 1 62,-4 0 1,4-1-1,-6-1 1,2-3 86,1-1 1,-3-6 0,4 4 0,-2-2-28,2-5 0,-4 5 0,3 0 1,1 0-168,2 0 0,2 5 1,0-1-709,0 4 717,-8 9 0,6-5 0,-6 5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4:24.480"/>
    </inkml:context>
    <inkml:brush xml:id="br0">
      <inkml:brushProperty name="width" value="0.04286" units="cm"/>
      <inkml:brushProperty name="height" value="0.04286" units="cm"/>
      <inkml:brushProperty name="color" value="#E71224"/>
    </inkml:brush>
  </inkml:definitions>
  <inkml:trace contextRef="#ctx0" brushRef="#br0">1 48 8049,'0'-8'0,"0"0"551,0 0 0,1 1 0,1 1-285,4 3 1,-2 3-1,1 0 1,-1 3-227,1 3 0,-2 4 1,1 1-1,1 2-45,-1 1 0,-2 4 0,1 1 0,-2-1-52,-1-1 0,0 0 0,0-1 0,-1 0-45,-2 0 1,1-3-1,-2-2 55,0-2 0,0-5 0,3-2-47,-2-4 0,0-3 1,3-5-1,1-2 67,2 0 1,-2-2 0,1-2-1,0 0 47,1-1 0,-1 1 1,2 0-1,0 0-23,-2 0 1,2 2 0,2 1-1,1 2 21,1 1 1,0 1 0,0 1 2,0 3 0,0 2 0,0 6 0,-2 2-19,-1 3 1,-2 3 0,2 3 0,-2 2-5,-1 3 0,-1-2 0,-1 3 0,0-1-88,0 0 0,0 0 0,0-3 0,0 0 35,0-3 0,0-1 0,0-4 112,0 0 0,0-4 0,0-4-42,0-5 1,-1-3-1,-1-2 1,-1-2-33,2 0 1,-1-2 0,0-2-1,-1 0 28,2-1 1,0 1-1,1 1 1,0 0 27,0 2 1,2-1 0,2-1 0,0 2 54,3 2 0,0 3 0,1 2 0,0 3-32,0 3 1,-2 0 0,-1 1 0,1 5-77,-2 5 0,2 3 1,-3 3-1,-1 2-18,-1 3 0,-1 1 0,0 2 0,0 2-285,0 0 0,0-3 0,0-3 1,0 0-1298,0-1 1614,0-2 0,0 2 0,0-4 0</inkml:trace>
  <inkml:trace contextRef="#ctx0" brushRef="#br0" timeOffset="416">277 251 7164,'0'5'425,"1"-2"-292,1-3 1,-1-1 0,2-1 35,-2-4 0,2-1 0,-1-1 1,0 0 98,-1 0 0,2 0 1,0-1-1,-1 1 59,2 0 1,-3 3 0,2-1-207,1 0 0,-2 2 0,3 2-247,1 1 1,-1 2-1,-1 1 156,0 4 1,2 2 0,-4 3 0,0 1 110,-1 1 1,-1 2 0,0 0 0,0 2 180,0 2 1,-4 0 0,0-4-1,-2 0 168,1-2 1,0 0-1,-4 0 74,1-2 1,1-2-402,2-1 0,2-3 0,7-3 1,5-4-551,6-4 0,9 1 0,10-2 0,6-2 387,8 0 0,8-4 0,5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4:23.297"/>
    </inkml:context>
    <inkml:brush xml:id="br0">
      <inkml:brushProperty name="width" value="0.04286" units="cm"/>
      <inkml:brushProperty name="height" value="0.04286" units="cm"/>
      <inkml:brushProperty name="color" value="#E71224"/>
    </inkml:brush>
  </inkml:definitions>
  <inkml:trace contextRef="#ctx0" brushRef="#br0">1 123 7938,'0'-11'204,"0"0"1,1-1-1,1 2 205,4 0 0,1 0 0,1 3 1,1 3-237,2 0 1,-5 2-1,2 5 1,-1 3-179,1 1 1,-1 4 0,-1 3-1,-1 1-67,-2 2 1,0-1 0,-3 0 0,0 0-78,0 1 1,0-2-1,0-1 1,0-1 26,0-1 1,0-2 0,-1-1 0,-1-1 18,0 0 0,-2-4 107,1-1 1,0-3 0,-3-3-1,4-2 103,1-2 1,1-1 0,0-1 0,0 0-1,0-1 0,0 0 0,0-3 0,0 0-63,0 1 1,3 1-1,2-2 1,0 1-14,1-1 0,-2 2 0,2-1 0,0 0-45,0 2 0,1 2 1,2 2-5,-1 4 0,0 1 0,-1 3 1,-1 2-95,0 4 0,-4 6 0,3-1 0,-1 3-68,-3 0 1,0-3-1,0 0 1,1 0 38,1-1 1,-1-2 0,-2 1 86,0-2 0,0-3 122,0-1 1,0-4 103,0-1 0,0-4 0,0-5-2,0-2 0,0 1 0,0-2 0,0-1-15,0 1 0,3-1 0,1-1 0,-1-1-47,1-2 0,2 1 1,0-2-1,1 2 2,1 3 0,0 3 0,0-1 1,0 3-43,0 3 1,1 1 0,-2 5 0,-1 2-3,-1 2 1,0 7 0,0 4 0,-2 4-72,-2 1 1,-1 2 0,0-1 0,0 0-95,0 0 0,0-2 0,0-4 0,0 1-422,0 2 1,0-5 0,0 2-1,0-4-1921,0-2 2442,0-1 0,0-1 0,0 1 0</inkml:trace>
  <inkml:trace contextRef="#ctx0" brushRef="#br0" timeOffset="179">455 204 10523,'-4'8'1102,"1"0"1,2 1-1457,1 2 1,-3 4 0,1 5 353,0 1 0,1 4 0,1 4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4:30.429"/>
    </inkml:context>
    <inkml:brush xml:id="br0">
      <inkml:brushProperty name="width" value="0.04286" units="cm"/>
      <inkml:brushProperty name="height" value="0.04286" units="cm"/>
      <inkml:brushProperty name="color" value="#E71224"/>
    </inkml:brush>
  </inkml:definitions>
  <inkml:trace contextRef="#ctx0" brushRef="#br0">79 202 7927,'-5'-4'269,"-2"2"657,2-3 0,0 3-354,0-1 0,0 1 290,0 0-881,1 1 1,5-3 0,2 4 0,2 0-183,2 0 1,5 0 0,2 0 0,2 0-98,3 0 1,5-1 0,6-1-1,2 0 110,0 0 1,1-2 0,2 1 0,-1-1-66,-3 1 1,-3 0-1,-6 2-414,-3-2 1,-8 2 666,-8-1 0,-8 4 0,-11 3 0</inkml:trace>
  <inkml:trace contextRef="#ctx0" brushRef="#br0" timeOffset="502">54 218 8037,'-3'-8'0,"1"0"0,-3 2 2859,2 1-2520,0 3 0,4-2 0,1 5 0,1 1-203,2 1 0,1 3 0,4-1 0,1 3-152,-1 0 1,3 1 0,0 1 0,2 1-22,2-2 0,-1 0 0,0 0 1,0 0-212,1 1 0,-4-1 0,0 2 0,-2-2 156,-4-1 0,-3 3 0,-4 1 0,-1 1 79,-5 1 1,-4-1-1,-8 0 1,-2 2-13,0 0 0,1-2 0,-2 0 0,1-1 245,2-2 1,1-1-1,2-1 1,0 0 123,2 0 1,3-1-1,-1 0-37,2-2 1,3 0 0,2 1-132,0-1 0,5 0 1,6 1-1,2-1-150,1-2 0,5 4 1,-1-3-1,4 1-351,4 1 1,5-3 0,4 2 0,2 0 114,2 0 1,4-1 0,-1-4 0,1 0 152,-1 0 0,-5 0 1,-5 0-1,-3 0-66,-4 0 0,-4 0 0,-3 0-980,-4 0 0,-5 0 1103,-5 0 0,-7 0 0,-6 0 0</inkml:trace>
  <inkml:trace contextRef="#ctx0" brushRef="#br0" timeOffset="1299">598 266 7996,'1'-15'0,"1"1"0,1 1 164,-1 1 0,2 5 0,1 4 394,3 3 1,-3 1 0,0 5 0,-1 5-499,1 3 1,-4 6 0,2 2-1,-1 4-161,1 1 0,-2 0 1,1-3-1,-1 0 26,-1 1 0,0-3 0,0-2 0,0-4-248,0-4 0,-3-1 0,0-3 284,-2 0 1,0-4 0,-2-4 96,1-5 1,0-2-1,3-1 1,1-1-48,2-2 1,-3 1 0,0-3 0,1-2 260,1 0 0,1-2 0,0-1 0,0-1-157,0 1 1,1-2 0,1 0 0,2 0-97,0 0 0,2 2 0,2 4 0,0 1 33,0 2 0,0 1 0,0 4 0,0 4-29,0 1 1,2 2 0,-1 1 0,-1 4-6,-1 1 1,-1 5 0,0 2 0,0 3-135,0 2 1,-2 1-1,-1-2 1,-3 1-27,0-1 0,3 2 1,0-1-1,-1-2-272,-1-3 1,-2 2 347,-2-3 1,1-5 156,-3-2 1,0-8 0,0-4 0,2-3 16,2-2 0,0-4 0,-1 2 0,0-3 3,0-3 1,1 1-1,2-1 1,2-1-4,2-2 0,0-1 0,0-1 0,2 2-22,3 0 1,-1 5 0,3 0 0,-1 4 42,0 4 0,2 0 0,-2 7 1,-2 3 50,-3 4 1,1 3 0,-5 4 0,0 4-149,-1 5 1,-1 5 0,0 2 0,0 1-87,0 1 0,0 1 0,0 0 0,0-3-378,0 0 1,0-1-1,0-6 1,1-2 42,2-2 0,-2-4 389,5-2 0,-1-2 0,3-1 0</inkml:trace>
  <inkml:trace contextRef="#ctx0" brushRef="#br0" timeOffset="1615">988 429 7909,'0'-8'0,"0"0"0,0-1 683,0 1 0,0 5 0,0 3 0,-1 5-289,-2 5 0,2 2 0,-1 2 1,1 0-583,1 0 1,0 1-1,0-1 1,0-1-393,0-2 1,0 1 0,0-2 0,0 1-1276,0-1 1855,0-1 0,-4-1 0,0 0 0</inkml:trace>
  <inkml:trace contextRef="#ctx0" brushRef="#br0" timeOffset="1966">1004 234 7951,'-8'-8'298,"3"1"0,-1 0 602,0 2 0,1 2-198,0-2 0,2 4-678,-2 1 0,3 4 0,-1 4-209,2 0 1,1 0 0,0 0 121,0 0 0,1 0 0,1 0-61,1 0 1,2-2-1,-1-2-11,0 0 0,2-1 1,2-3-1,0 0 77,0 0 1,0-4 0,0-1 0,0-3 63,-3 0 1,1-2-1,-2-1 1,0 1 167,-1 1 1,0 1-1,-3 0 1,-1-1-80,-2 1 0,-4 4 1,-5 1-1,0 2-687,-3 1 1,0 1 591,-1 2 0,-1 1 0,1 4 0</inkml:trace>
  <inkml:trace contextRef="#ctx0" brushRef="#br0" timeOffset="2580">1483 177 8105,'5'-12'1200,"1"0"0,-2 4-681,0 0 1,1 0-92,4 3 1,-5 2 0,-1 6-1,-2 2-561,-1 3 1,0 1 0,-1 1 0,-1 0 108,-1 0 0,-3-1 1,1 0-1,-3 1 163,0 1 0,-3 0 1,0-2-1,-1 1 29,0 1 0,-1 2 1,1-1-1,-1 0 10,-1-1 0,-1 1 1,-2-2-1,1 2-1,0 0 1,2-2 0,2 1 0,0-2-105,2-1 0,5-2 0,2-1 0,3 0-87,3 0 1,4 2-1,6-1 1,1 2-137,3 3 0,5-2 0,-1 2 0,4 0-16,2 0 1,3 1 0,4-2-1,2 0-49,1 0 0,4-1 0,4-1 0,0-2 134,-5-1 0,-3 0 0,-5 0 1,-2-1-81,-3-1 1,-7-2 0,-3 3 0,-6-1-176,-2-1 1,-3 5 335,-1-2 0,-7 2 0,1 1 0</inkml:trace>
  <inkml:trace contextRef="#ctx0" brushRef="#br0" timeOffset="3430">1865 202 8081,'0'-11'380,"0"0"1,0 0-1,1 3 1,0 0 318,2 0 1,1 3 0,-2 2-512,4 3 1,-3 0-1,1 3 1,-1 4-53,-1 2 1,1 4 0,-3 4 0,0 1-48,0 1 0,0 4 0,0-2 1,0 4-72,0 2 0,0-3 0,0 1 0,0-3-291,0-2 0,0-1 0,0-4 0,0-1 27,0-3 1,0-7 185,0-4 1,0-4 0,0-7 0,-1-3 19,-1-1 0,1-5 0,-3-1 0,1 0 115,1-1 1,-2 1 0,2-1-1,-1 0 12,-2-1 1,3 0-1,0 0 1,1 1-89,1 3 1,0-1 0,0 1 0,0 1 64,0 1 1,0 4-1,1 3-6,1 4 1,0 3-1,3 7-57,-2 4 0,1 4 0,-2 4 0,1 0-85,2 1 1,-3-1 0,1 0 0,1 0-68,1 1 1,1-1-1,1 0 1,-2-1 52,1-1 1,3 1 0,1-2 0,0-1 64,0-1 0,-1-4 0,-1-3 0,1 0 82,-1-2 0,-3-5 0,0-3 0,1-2 107,-2-3 0,1-1 0,-3-4 0,0-1 20,0 1 1,2 0-1,-1 0 1,-1-1-59,2 1 1,-3 0 0,1-1-1,0-1 68,1-1 1,-1-1 0,2 2 0,1 0 11,-1 3 1,-1-1 0,2 6 93,2 3 0,-3 4 1,1 9-65,-2 5 1,0 4 0,-3 4 0,0 3-51,0 1 1,0 0 0,0 0-1,0 0-85,0 2 0,0-1 0,0 4 1,0-1-131,0 0 0,0 4 0,0-2 0,1-1-123,2-4 0,-2 0 1,5-6-1,0-2-370,1-2 1,2-7-1,-1 1 1,0-4-826,0-2 0,-3-1 1355,1-1 0,-1 0 0,3 0 0</inkml:trace>
  <inkml:trace contextRef="#ctx0" brushRef="#br0" timeOffset="4633">2181 421 7946,'6'-11'360,"-2"0"1,1 1 162,-1 1 1,-1 2 0,2 1 0,2 4-311,0 1 0,1 3 0,-1 2-224,-1 4 0,0 5 0,-3-1 0,-2 0 202,0 3 0,-1-1 1,0 1-1,0-3-563,0 0 1,0 1 0,0-2 0,-1-1 106,-1-1 0,1-3 0,-3-2 0,1 1 183,1-1 1,-5-2 89,2 1 0,1-6 0,2-2 1,0-3 78,-1 0 0,2 0 0,-1-1 0,1-1 15,1-1 1,0-3 0,1 1 0,1-1-67,4-2 1,-2 4-1,2-4 1,0 0 3,1 1 0,-1 1 1,-1 2-1,1 0 3,2 2 0,0 5 1,0 2-1,0 2-35,0 1 1,-1 1-1,0 2 1,-3 3-64,0 4 0,1 0 0,-2 3 0,-1 2-60,-2 0 0,0-1 0,0-2 1,0 1 50,0 0 1,0-3-1,0 0 1,0-1 29,0 0 0,-2-4 0,-2-1 100,0 0 0,1-1 28,-2-3 1,2-1-1,-2-2 1,2-2 7,1-2 0,4-4 1,1-1-1,2-1-55,1-1 1,1 1 0,2-1 0,1-2-3,1-2 1,3-1 0,-3 3 0,1 2-53,0 0 1,-1 4 0,-3 0 0,0 1 124,0 4 0,-3 1 0,0 5-73,-1 2 0,-2 5 1,-2 6-1,0 1 4,0 1 1,0 3-1,0 1 1,0 0-7,0 0 1,-1-1 0,0-3 0,-2 0-62,1 0 1,1 0 0,1-3 0,0-2-59,0-2 1,0-1 12,0 0 1,4-3 0,1-2 0,2-3 36,1-3 0,1 1 0,-1-3 0,1-2 14,2 0 1,-2-1 0,2-1 0,0-1 3,0-1 0,0 0-1,-3 0 1,0-3 18,0-1 1,0-1 0,-1-1 0,-1 2-5,-3 1 1,-3-1 0,0 2 0,0-2 46,0 2 1,0 2-1,-3 5 1,-3 4-24,-4 1 0,0 1 0,-3 2 0,0 2 60,1 4 0,1 6 1,-3-1-1,1 3-6,0 0 1,2 0-1,2 0 1,1 1-91,0 2 1,3-1 0,0 0 0,2-3-102,1-2 1,2-3 0,2 1 0,1-3 42,2-2 0,0 0 1,4-3-1,1-1 35,1-2 1,0 0 0,-2 0-1,1-3 23,1-3 0,-1 0 0,-1-1 0,-1 0 45,0-2 1,-3-1 0,1 1 0,-1-2 44,0-3 1,1 0-1,-3 0 1,-1 1-53,2 1 0,-3-1 0,1 2 1,-1 1 509,-1 1-413,0 4 1,0 6-1,0 7 1,0 5-177,0 2 0,0-1 0,0-1 0,1 2-96,2 0 1,1 1 0,5-3 0,0-1-199,1-1 0,3-1 1,3 0-1,1-1-2316,-1-1 2657,0-3 0,0 2 0,0-2 0</inkml:trace>
  <inkml:trace contextRef="#ctx0" brushRef="#br0" timeOffset="4880">2782 404 7921,'-3'-5'305,"1"0"0,-4-1 0,3-1 0,-1 1 2674,0 0-2722,2 4 0,5 0 0,3 4 0,1 4-137,1 1 0,0 4 0,0 1 0,1-1-383,2 1 1,-2 2 0,3-3-1,-1 1-283,-1 0 0,4-1 0,-3-2 0,-1 1-216,-1 0 1,2 1 0,-1-3 0,0 0-441,-1-3 1202,-4 2 0,2-2 0,-2 3 0</inkml:trace>
  <inkml:trace contextRef="#ctx0" brushRef="#br0" timeOffset="5046">2936 396 7921,'0'-19'269,"0"0"1,0 3 0,0 4 0,-1 0 468,-1 2 0,-3 5 0,-3 3 0,-1 4 109,-2 7 0,-2 2 1,-2 6-1,1 2-468,0 3 1,1 2-1,-4 3 1,-2 0-38,1-1 1,1 2-343,4-1 0,-4 3 0,-4-1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5:13.74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312 31 18171,'-68'-8'-984,"6"1"0,25-1 0,-22 4 0,25 1 0,0 3 492,17 0 0,63 6 0,16 1 0,17 2 347,-14-1 1,9-3 158,5 0 0,16-4 0,5 2-36,-5-2 1,-9 0 20,-11 1 1,10 0-2,-32 0 1,2 1 0,-1-2 0,0 0-3,-1 2 1,1-1-1,0-1 1,1 0 4,1 0 1,0 0 0,-2 1-1,-1 0 1,-2-1 0,0 0 2,46 1 1,-17-1 0,10-1-1,-5 0 0,-3 0-7,-5 0 1,8 0 0,-33 0 0,1 0 1,-1 0 0,-2 0 0,33 0 1,13 0 12,-2 0 0,-9-3 0,-18 1 0,0-1 43,-1 0 1,3 1 0,7-2-2,14 1 1,-5 0 0,13 3 46,-5 0 1,-7 0-91,-11 0 0,4 0 23,18 0 1,-16 1 28,-11 2-202,-10-3-513,-11 4 652,-29 2 0,-15-1 0,-24 6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5:14.53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113 105 19200,'-44'0'-984,"3"0"0,25-3 492,4 2 0,50-5 0,24 3 0,2 0 164,-2 1 0,1 0 0,13-2 0,7 1 0,-8-2 0,16 1 0,-3 0 0,-9 2 0,-17-3-71,-1-1 0,27-1 445,12 0 0,-48 4 0,0 1 0,0-1 0,0 2 104,46-3 0,-20 1-118,19 0 0,-6 3 0,-40-2 0,1 1-20,47 0 0,-26 0 1,5 0-1,-10-2 7,-2 2 0,-1-3 1,8 2 9,11 0 1,-11 1 0,13 1-98,-8 0 1,-19 0-28,3 0 31,-3 0 64,2 0 0,-25 4 0,-13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9T21:28:58.3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5133 12632,'62'0,"-1"0,1 0,-1 0,-6 0,2 0,0 0,0 0,2 0,4 0,2 0,0 0,-1 0,-4 0,1 0,-3 0,-2 0,0 0,-1 0,1 0,-4 0,-6 0,0 0,-2 0,3 0,4 0,-2 0,10 0,-2 0,5 0,-1 0,-10 0,-3 0,-8 0,-2 0,-5 0,0 0,2 0,-1 0,7 0,2 0,-11 0,-5 0,0 0,-7 0,-3 0,1 3,-1-2,-1 5,0-6,1 6,8-2,-7 2,8-2,2 7,-6-10,9 6,-11-3,13-3,0 6,7-2,-4-1,3 0,-4-4,11 0,14 0,-16 0,8 0,-1 0,7 0,4 0,2 0,-5-1,3 1,2 0,1 0,-1 1,-6 0,1 1,0 0,0 1,1-1,0 1,3-1,1 1,1-1,-1 1,-2 0,-5 2,4 2,-3 2,-3 0,0 0,0-2,1 0,-2 0,-6 0,14 7,-7 0,-6-4,-6 0,4 4,-9-5,-2-2,-12-6,12 3,-10-4,11 0,3 0,11 0,12-4,-28-1,2-1,10 1,1-2,4-1,3 0,-13 3,1 2,-1-1,14-3,-1 0,-8 4,-2-1,-10-1,0 0,1 2,0 0,-3-2,-1 0,21-1,-13 2,12 4,13 0,-20 0,6 0,3 0,2 0,1 0,-6 0,1 0,2 0,1 0,1 0,1 0,1 0,-4 0,3 0,0 0,1 0,1 0,0 0,-1 0,-2 0,-1 0,5 0,0 1,-2-1,-1 0,0 1,0 0,0 1,0 1,1 1,0 0,-1 0,-2 1,-2-1,-5 1,6 0,-4 0,-3 0,-2 2,8 4,-3 1,-6 0,-5-1,-5-2,10 2,5 3,-23-6,-1 0,1 1,23 0,5 0,-19-6,2 0,1-1,0 0,-5-2,0 0,2 0,0 0,19 0,-8 0,-19 0,-9 0,-5 0,-3 0,4 0,2 0,4-7,15-9,8-12,10-2,-5-3,9 6,-21 6,13 4,-22 12,11-3,1 7,-3-3,3 4,-17 0,-3 0,-6 0,-4 0,0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9T21:29:01.30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4165 13267,'57'0,"0"0,1 0,-1 0,0 0,-1 2,1 1,-1 0,1 0,1 0,-4-1,1 0,1-1,0 1,-3-1,-4 2,4 0,-5 2,-1-1,2 0,12 0,3 0,-4 0,-12-1,-15 0,-2 0,26 3,10 2,-6-1,-8 2,0 0,0-1,4 0,-2 1,7 4,-4 1,-2-3,-3 0,-12 1,-2 0,-2-2,-2-1,10 1,-8 1,-5-6,1 0,1 2,-3-6,12 3,17-4,-21 0,3 0,4 0,1 0,3 0,0 0,9 0,1 0,3 0,-3 0,-18 1,-5 0,22 2,-59 2,0 0,26 2,25-4,4-2,-11-2,5-2,3 0,2-1,2 1,-6 2,1 0,2 0,2 1,1-1,1 0,2 0,-4-1,1 0,2 0,2-1,-1 1,1-1,0 1,-1 0,-1 0,3 0,0 0,1 1,-2 0,0 0,0 0,-2 0,0 1,-1-1,1 1,-2 0,-1 0,0 0,-2 0,-2 1,7-1,-1 0,-2 0,-3 0,-1 0,16 0,-4 0,-6 0,-7 0,-1 0,6 0,5 0,-5 0,-1 0,-3 0,0 0,1 0,-2 0,-2 0,-5 0,1 0,11 0,1 0,-11 0,0 0,18 0,-2 0,-27 0,-2 0,11 0,-1 0,10 0,-3 0,-10 0,-8 3,-9 5,2 3,0 3,-7-1,-3-3,-6-4,-2-3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1:29:27.224"/>
    </inkml:context>
    <inkml:brush xml:id="br0">
      <inkml:brushProperty name="width" value="0.05292" units="cm"/>
      <inkml:brushProperty name="height" value="0.05292" units="cm"/>
      <inkml:brushProperty name="color" value="#FF0000"/>
    </inkml:brush>
  </inkml:definitions>
  <inkml:trace contextRef="#ctx0" brushRef="#br0">31074 3049 9806,'-19'-4'0,"-16"2"5104,-19 2-5104,19 0 0,-1 0 1282,2 0 1,0 0-1283,-2 0 0,1 0 1503,-24 0-1503,14 0 5597,8 0-5597,5 4 0,9-3 0,-3 6 0,6-7 0,-2 7 0,-2 0 0,-1 0 0,11 3 0,2-4 0,9-1 0,0 3 0,3-1 0,0 1 0,0-2 0,0 7 0,0 5 0,0 7 0,0 6 0,0-1 0,0 1 0,3-1 0,2-7 0,2-2 0,3 0 0,2-5 0,-1 5 0,3-6 0,0 2 0,4 1 0,3 3 0,-1-3 0,1-2 0,3-2 0,2 0 0,-3 1 0,-2-4 0,5 6 0,-4-7 0,5 8 0,-2-5 0,7 6 0,13 8 0,8 0 0,-22-11 0,1-1 0,20 7 0,0-1 0,-2-4 0,-8-1 0,3-3 0,-17-5 0,3-1 0,-15-6 0,15 7 0,-2-7 0,11 6 0,5-6 0,1 3 0,5-4 0,-4 0 0,-9 0 0,-11 0 0,-1 0 0,-5 0 0,2 0 0,-4 0 0,2 0 0,2 0 0,6-10 0,0-2 0,1-13 0,-4-1 0,-4-9 0,-7 6 0,-4 2 0,1-4 0,-7 9 0,6-10 0,-10 6 0,2-6 0,-3-7 0,0-13 0,-3-1 0,-10-4 0,-4 11 0,-7 5 0,5 14 0,1 9 0,-3 1 0,5 4 0,-6-1 0,3-1 0,-8 3 0,-7-5 0,-11 1 0,3 0 0,-3 3 0,4 2 0,-4 7 0,15 0 0,-6 1 0,9 2 0,5-3 0,-9 4 0,15 0 0,-15 0 0,-3 0 0,-8 0 0,-3 0 0,5 0 0,4 0 0,6 0 0,5 0 0,11 0 0,-3 0 0,0 0 0,1 0 0,-8 3 0,5 1 0,-2 0 0,1-1 0,2-3 0,-5 0 0,11 0 0,-2 0 0,12 0 0</inkml:trace>
  <inkml:trace contextRef="#ctx0" brushRef="#br0" timeOffset="3116">21710 2288 24575,'-34'0'0,"0"0"0,0 0 0,-1 0 0,-11 0 0,-1 0 0,-1 2 0,0 1 0,-7 0 0,0 0 0,2 2 0,3 0-392,11 0 1,2 1 391,5-2 0,1 1 153,-25 9-153,18-3 0,-11 2 0,24-5 0,-12 8 0,6 1 589,-8 6-589,14-1 41,3-1-41,5 3 0,2 7 0,7-8 0,-3 8 0,10-4 0,-3 1 0,4 4 0,0-12 0,0 16 0,8-1 0,8 11 0,9-1 0,12-3 0,1-1 0,9-1 0,-12-10 0,8-5 0,-4-4 0,-5-2 0,3-2 0,-12-4 0,12-1 0,3 1 0,11 4 0,6-3 0,2-6 0,-28-5 0,2-1 0,3-2 0,-2 0 0,21 0 0,1 0 0,7 0 0,-11-5-265,-20 2 0,1 0 265,20-8 0,5-7 0,-28 8 0,1-1 0,4-2 0,0-2 0,-2 2 0,-1-1 0,0-2 0,0 1 0,3 0 0,0 1 0,2-1 0,-2 1 0,20-8 0,-1 7 0,-3-3 0,-14 8 0,18-4 530,-33 9-530,14-3 0,-12 4 0,10-4 0,-8 0 0,-5 2 0,-5-1 0,-4 1 0,-3-7 0,-2-1 0,-5-9 0,-2 4 0,0-1 0,-7-11 0,-9 1 0,-4 3 0,-4-1 0,-1 4 0,-3 2 0,-8-4 0,-3 1 0,3 3 0,-2 0 0,-5 2 0,1 0 0,11 4 0,0 2 0,-1 1 0,1 1 0,-1-3 0,1 2 0,-14-5 0,13 3 0,0 1 0,-7-1 0,-11-7 0,-9 6 0,26 5 0,0 0 0,-2 3 0,-1 0 0,4 1 0,0 1 0,-27 0 0,2 2 0,22 4 0,4 0 0,17 0 0,4 0 0,1 0 0,3 0 0,-3 0 0,2 0 0,1 0 0,3 0 0</inkml:trace>
  <inkml:trace contextRef="#ctx0" brushRef="#br0" timeOffset="6416">31013 5391 24575,'-49'0'0,"2"0"0,7 0 0,6 0 0,2 0 0,6 0 0,-11 0 0,2 4 0,-10-4 0,4 11 0,1-9 0,8 8 0,3-6 0,12 0 0,3 1 0,5-2 0,6 3 0,1 0 0,2 6 0,0 10 0,0 15 0,0 9 0,0-6 0,0-8 0,0-5 0,0-11 0,3 6 0,1-7 0,6 2 0,1 1 0,2 3 0,0 0 0,8 0 0,1 0 0,12 2 0,-10-4 0,2-1 0,-5-4 0,-8 1 0,7-4 0,-12-1 0,2-3 0,-4-4 0,2 5 0,2-1 0,2 5 0,0 0 0,-3-3 0,0 0 0,4 1 0,-5-3 0,7 2 0,-2-2 0,0-1 0,3-2 0,-3-2 0,-1-2 0,4 0 0,5 0 0,-2 0 0,7 0 0,-4 0 0,4 0 0,-4 0 0,-2 0 0,6-3 0,-2-1 0,10-3 0,-5-1 0,-4 2 0,4-5 0,-4 0 0,-2 0 0,-2 0 0,5 0 0,-9 3 0,9 0 0,-11 1 0,6 3 0,2-6 0,6-2 0,0 1 0,0-6 0,1 4 0,-5-4 0,-3 6 0,-5 0 0,-3 2 0,-4 1 0,-1 2 0,-3 1 0,-2-1 0,-2-8 0,-2-7 0,0-9 0,-14-6 0,-3-4 0,-25-3 0,14 9 0,-11-3 0,8 3 0,0 3 0,2 2 0,3 7 0,-1 3 0,-2-1 0,-15 0 0,7 1 0,-3 6 0,6 5 0,4 2 0,7 5 0,2-2 0,4 3 0,1 0 0,-1 0 0,6 0 0,-6 0 0,7 0 0,-10 0 0,3 0 0,-1 2 0,-5 6 0,-4 3 0,3-3 0,-2 2 0,8-6 0,7 0 0,-2 1 0,4-4 0,5 2 0,-1-3 0</inkml:trace>
  <inkml:trace contextRef="#ctx0" brushRef="#br0" timeOffset="26002">28083 7495 24575,'0'23'0,"3"0"0,3-6 0,-2-4 0,4-1 0,-4-8 0,-1 4 0,2-7 0,-2 1 0,2-2 0,0 0 0,1 0 0,2-3 0,-1-12 0,6-4 0,-5-11 0,3 0 0,-3 2 0,-4 6 0,0-4 0,-4 10 0,0-12 0,0 9 0,0-10 0,0 10 0,0 5 0,0 7 0</inkml:trace>
  <inkml:trace contextRef="#ctx0" brushRef="#br0" timeOffset="27816">28476 7481 24575,'0'26'0,"0"1"0,0-1 0,3-8 0,1-2 0,2-9 0,1 3 0,-4-4 0,5 3 0,-4 1 0,8-1 0,-3-3 0,4-3 0,-4 0 0,0-3 0,-3 3 0,-1-3 0,1 0 0,2 0 0,-1-13 0,2 0 0,-2-15 0,0 6 0,-3-6 0,0 10 0,-4-2 0,0 10 0,0 2 0,0 0 0,0 4 0,0-1 0</inkml:trace>
  <inkml:trace contextRef="#ctx0" brushRef="#br0" timeOffset="29749">29109 7532 24575,'15'2'0,"-2"4"0,3-1 0,-7 3 0,0-8 0,-4 3 0,1-3 0,-3-5 0,2-2 0,-5-9 0,6-2 0,-6 1 0,3-3 0,-3 7 0,0-4 0,0 7 0,0-3 0,0 6 0,0-5 0,0 3 0,0-1 0,0-1 0,-3 4 0,0-2 0,-1 3 0,2 3 0,2 0 0</inkml:trace>
  <inkml:trace contextRef="#ctx0" brushRef="#br0" timeOffset="32666">30044 7626 24575,'9'-8'0,"-1"-1"0,1 6 0,-3-6 0,3 2 0,0-2 0,0 0 0,4 3 0,-1-6 0,0 2 0,-2-10 0,0 2 0,-3-10 0,0 9 0,-3-3 0,2 5 0,-5 2 0,1 1 0,-2 4 0,3 4 0,-2 1 0,2 2 0,-3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9T21:31:33.2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9417 16858,'35'0,"0"0,7 0,0 0,-1-3,2 1,7 1,2 1,-1-3,0 1,-4 2,-1 0,-3 0,-1 0,-3 0,0 0,1 0,-3 0,18 0,-6 0,-17 0,-10 0,11 0,-11 0,4-3,-2 2,1-6,-4 6,9-5,0 6,-5-3,1 3,-5-3,-4 2,10-2,-4-1,6 4,-7-4,2 4,-11 0,0 0,-5 0,0 6,-1-3,2 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9T21:31:36.4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13067 16958,'55'0,"1"0,-8 0,4 0,-1 0,5 0,-2 0,9 0,0 0,-12 0,0 0,-2 0,6 0,-5 0,-7 0,-3 0,10 0,-7 0,-15 0,4 0,-12 0,1 0,-2 0,5 3,-3-3,0 3,-4 0,3-3,-10 3,2-3,-6-8,-3 0,3-15,-2 1,3-4,-3 5,1 8,-4 4,1 1,-2-1,0-3,0 0,-2 0,-17-2,-11 7,-22-4,-1 10,-4-3,5 0,13 3,2-6,4 6,11-6,-15 2,12 1,-14-4,4 4,-6-8,6 4,-9-4,12 5,-5 2,14-1,-3 5,5-3,-1 4,2 0,-1 0,-7 0,-3 0,-8 0,9 0,-5 0,6 4,1 0,6 4,-4 3,9 0,-15 4,8 0,-7 3,10-4,4 0,10-5,-1-3,5 0,-3 3,0-3,0 3,0-3,3 9,0 3,3 15,0 2,0 6,23-8,7-3,23-11,-18-8,2-2,22 3,-8-6,4-2,-4 2,2-2,-5-2,4-3,-2 2,-7 1,-1 0,1-1,2 0,2-2,-4 1,4 0,-4 0,-2 0,-2 0,19 0,-24 0,-8 0,-5 0,-5 0,8-3,-6-4,-1 0,-4-3,-4 7,-3-5,2 1,-4-2,9 1,-6 2,8 3,5-3,-2 2,3-1,-5 2,-7 0,0 3,-3-3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0:24.603"/>
    </inkml:context>
    <inkml:brush xml:id="br0">
      <inkml:brushProperty name="width" value="0.04286" units="cm"/>
      <inkml:brushProperty name="height" value="0.04286" units="cm"/>
      <inkml:brushProperty name="color" value="#004F8B"/>
    </inkml:brush>
  </inkml:definitions>
  <inkml:trace contextRef="#ctx0" brushRef="#br0">384 272 8262,'6'-17'-896,"0"-1"1,0 1 1179,2 0 0,-4-1 0,5 1 0,1-1 222,0 1 1,-5-1 0,5 1 75,-2-1 0,4 1-94,-7-1 1,1 11-276,-6 7 0,-2 13 0,-4 12 0,-5 3-49,-5 3 1,-7 4 0,-2 7 0,-2 9-137,-4 5 0,-2 10 1,-2-2-1,0 4-69,0 2 0,-6 5 0,2-1 0,4-6-307,4-8 1,10-13-1,0-8 1,7-8-88,8-8 0,4-13 0,4-10 67,4-10 0,4-6 1,7-1-1,3-1-126,3 1 1,-4-2-1,6-3 1,-1-3 493,-1-2 0,8-2 0,-4-6 0</inkml:trace>
  <inkml:trace contextRef="#ctx0" brushRef="#br0" timeOffset="251">524 185 8133,'12'-17'0,"-3"-1"157,-1 1 1,-2 5 0,-4 2 553,4 3 1,-6 3-466,0 10 1,-2 3 0,-10 11 0,-1 3-9,-3 6 0,-1 4 0,-1 4 1,-1 4-34,-5 5 1,3 12 0,-8 6 0,-2 6-231,-2 6 1,0-4 0,2 3 0,4-5-512,2-6 1,1-11 0,9-14-223,3-8 1,6-8 164,12-11 0,0-12 0,9-12 0,5-4-8,-1-1 0,3-1 601,1 1 0,4-8 0,8-2 0</inkml:trace>
  <inkml:trace contextRef="#ctx0" brushRef="#br0" timeOffset="534">821 150 8133,'0'-17'1037,"0"-1"701,0 1-1455,0 7 0,-8 12 0,-3 14 0,-5 7-59,-1 4 0,-1 2 0,-1 8 0,-3 4-21,-1 5 0,-6 12 0,4 7 0,-2 2-292,-4 3 1,0 0-1,1-2 1,5-4-267,0-6 0,7-7 1,-1-9-1004,6-7 930,9-11 1,-2-9-1,12-15 1,5-10-86,5-5 0,1-3 1,1 1-1,1 0 120,4-1 1,-1-7 0,5-4 392,-2-4 0,14-10 0,-2-2 0</inkml:trace>
  <inkml:trace contextRef="#ctx0" brushRef="#br0" timeOffset="799">1031 185 8133,'5'-17'-32,"3"1"1,2 2 251,3 3 1,-5-1-1,0-3 1183,0 3-998,-6 4 1,5 10 0,-9 4-141,-3 6 1,-5 5-1,-7 6 1,-1 7-17,1 3 0,-3 3 0,-1 5 0,-4 6-217,-3 3 0,1 8 1,-4 3-1,2 1-332,-2 4 0,-2 0 0,-2-2 0,2-8-33,4-8 1,4-1 0,7-10 0,3-6-934,3-4 825,4-11 1,10-11-1,4-10-20,6-7 1,5-4 0,5-1 0,3-1 460,2 1 0,2-8 0,6-2 0</inkml:trace>
  <inkml:trace contextRef="#ctx0" brushRef="#br0" timeOffset="1034">1258 203 8090,'11'-24'-92,"1"1"1,-6 0-1,3 5 1,1-1 596,0-4 0,-4 9 0,3-4 392,-1 3 1,0 1-610,-2 3 1,-6 13-1,2 13 1,-8 8 8,-4 5 0,-2 3 1,-5 7-1,-2 5-57,-5 2 0,3 9 1,-6 10-1,0 6-241,-1 6 0,-1-3 0,-6 9 0,1-1-191,-1-1 1,5-10-1,3-12 1,2-6-208,4-5 0,1-8 1,5-14-277,3-7 1,6-15 674,12-3 0,4-7 0,7-11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9T21:31:39.8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9828 17163,'30'0,"-4"0,0 0,-8 0,14 4,-9 0,2 0,0 2,-4-6,-1 6,-3-5,-1 5,-2-5,-4 4,5-4,-1 5,6-5,-3 2,2-3,-2 0,4 0,-7 0,-1 0,-1 0,-4-3,5 2,-4-4,-2 4,4-4,-1 4,6-5,-3 6,3-3,-4 3,4 0,-3 0,4-3,-7 2,4-2,-1-1,5 4,-1-6,3-1,-3-3,8-4,0-4,1 9,2-1,-13 10,5 0,-13 0,10 0,-6 13,7 8,-2 20,-1-5,0-5,-8-11,1-13,-7-36,-6-2,-1 1,-2-2,-13-20,-5 1,8 11,2 3,0 0,1 9,-2-9,5 11,0-6,-1-7,-7-2,3-4,-10 4,6 6,-5 1,11 15,1-2,1 11,5-1,-8 1,5 3,-11 0,-5 0,-4 3,-8-3,8 6,-3-2,5 3,-6 0,5 3,2 1,7 3,6-3,-6 6,2-2,-10 6,4-3,-1 2,-2-5,6 2,-3-4,4 3,7-4,-3 1,6-3,-6 1,-1 3,-7-3,0 2,-1-6,1 4,4-2,-3-1,2 2,4-3,1 0,10 0,-10 0,3 3,-3-2,1 5,6-6,1 3,4-3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0:28.170"/>
    </inkml:context>
    <inkml:brush xml:id="br0">
      <inkml:brushProperty name="width" value="0.04286" units="cm"/>
      <inkml:brushProperty name="height" value="0.04286" units="cm"/>
      <inkml:brushProperty name="color" value="#004F8B"/>
    </inkml:brush>
  </inkml:definitions>
  <inkml:trace contextRef="#ctx0" brushRef="#br0">295 148 8117,'6'-28'0,"2"5"-194,1 4 0,1 1 0,4 3 1,-5 1 1095,-1 2 0,0 7-492,-2-7 1,-4 10 0,3 2-241,-3 10 1,-2 11 0,-2 4 0,-3 2 3,-7 5 0,-4 2 1,-3 7-1,-2 8-63,-3 7 1,-7 0-1,2 8 1,-4 4-197,-2 6 0,2-4 0,2 0 1,6-10-263,6-6 0,-3-9 0,13-6 0,-1-8-256,4-8 1,6-13 0,6-8 114,6-6 1,-1-12 0,5 1 0,3-7-329,0 1 816,1-6 0,5 0 0,2-8 0</inkml:trace>
  <inkml:trace contextRef="#ctx0" brushRef="#br0" timeOffset="248">522 113 8050,'0'-18'320,"0"1"0,6 5 1314,0 0-1383,-1 1 0,-6 11 1,-5 9-174,-6 11 0,2 11 0,-1-2 1,-3 4-120,-1 2 0,-9 13 0,1 7 1,0 5-199,-2 6 1,3 2-1,-7 2 1,0-2-141,2-4 0,0-4 0,7-12 0,1-7-985,3-12 1086,11-8 0,-1-13 0,12-8 1,5-9 277,5-7 0,9-1 0,2-1 0</inkml:trace>
  <inkml:trace contextRef="#ctx0" brushRef="#br0" timeOffset="515">714 113 8050,'0'-18'-312,"0"6"661,0 1 569,0-1 1,-2 3-1,-2 5-726,-2 8 1,-5 5 0,3 11 0,0 3-185,1 6 1,-7 4-1,2 4 1,-3 6 20,-3 9 0,-5 2 0,0 10 0,-1 2-338,-1 2 1,0 2 0,-4-2 0,6-6-68,3-10 0,3-9 1,1-14-1,3-7-338,1-9 0,10-7 384,2-12 0,8 2 0,9-9 1,3-5 329,3-3 0,-4-10 0,7 4 0</inkml:trace>
  <inkml:trace contextRef="#ctx0" brushRef="#br0" timeOffset="714">941 95 8050,'0'-10'1183,"-8"3"-692,-3 7 0,-5 7 0,-3 7 0,-3 7-240,-1 8 1,-6 14-1,4 8 1,-2 9-112,-4 8 1,-2 5 0,0 15 0,2-3-508,2-3 0,7-5 0,1-11 0,7-8 367,8-11 0,4-16 0,2-6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0:26.450"/>
    </inkml:context>
    <inkml:brush xml:id="br0">
      <inkml:brushProperty name="width" value="0.04286" units="cm"/>
      <inkml:brushProperty name="height" value="0.04286" units="cm"/>
      <inkml:brushProperty name="color" value="#004F8B"/>
    </inkml:brush>
  </inkml:definitions>
  <inkml:trace contextRef="#ctx0" brushRef="#br0">287 323 7892,'10'-24'-179,"-4"1"0,2 0 0,-1 3 0,1-1 492,0-2 0,5-6 0,-3 5 1,2 5 85,-1 5 1,-7-1 0,4 5 0,-2-2 692,0 1-894,-1 7 0,-5-2 0,0 12-184,0 6 1,0 3-1,-1 5 1,-5 3 107,-6 6 0,-3 4 0,-5 4 0,-3 5-175,-6 11 1,-2 5 0,0 8-1,2-4-203,-3-2 1,0 4 0,-1-5 0,1-3-133,3-2 1,10-9 0,0-6-33,5-8 1,12-8 0,2-13 110,10-10 0,5-10 0,5-11 1,3-5-82,6-1 1,-2 4 0,2-6 389,2-2 0,2-10 0,2-4 0</inkml:trace>
  <inkml:trace contextRef="#ctx0" brushRef="#br0" timeOffset="237">549 131 8128,'8'-18'-334,"-4"1"1164,7-1 1,-5 3-243,6 3 1,-8 6-377,2 12 0,-4 4 0,-4 9 1,-4 2-96,-6 3 0,-3 7 1,-3 0-1,1 8-165,-1 7 1,1 7 0,-3 3 0,-1 2-243,-2-2 0,-2 4 0,3 1 0,-1-3 69,2-4 1,1 1 0,5-17-1,3-5-1328,6-7 985,4-7 1,10-11 0,4-8 563,3-10 0,3-13 0,-1-4 0</inkml:trace>
  <inkml:trace contextRef="#ctx0" brushRef="#br0" timeOffset="537">898 113 8117,'0'-12'48,"0"1"-527,0-3 1,0 4 2974,0-1-2075,0 7 1,0-2 0,0 14-273,0 9 1,-1 3 0,-5 9 0,-8 4-96,-7 6 0,-1 7 1,-7 12-1,-2 8-142,-2 8 1,-4 0 0,-1 5 0,-3-1-169,2-4 0,4-10 0,6-10 0,6-9-312,3-10 1,5-18 329,3 1 1,4-14 0,10-4 0,4-8-53,6-2 1,-2-5 0,3 1 0,5-5 40,3-5 1,4-1 0,-4 4 248,3-3 0,7-14 0,-4 1 0</inkml:trace>
  <inkml:trace contextRef="#ctx0" brushRef="#br0" timeOffset="753">951 218 7746,'10'-18'-47,"-5"1"1,-1 1 0,0 3 2265,2 1-1936,0 8 0,-6-2 0,0 12 0,0 6-141,0 3 0,-6 5 0,-2 3 0,-1 8-180,-5 8 1,-2 2 0,-1 9 0,-2 6-275,-5 5 0,3-3 1,-8 4-1,0 0-79,2 0 0,-6-6 0,5 3 1,3-9-602,8-9 1,1-2 991,10-16 0,2-8 0,10-11 0,6-8 0,11-13 0,4-10 0</inkml:trace>
  <inkml:trace contextRef="#ctx0" brushRef="#br0" timeOffset="987">1283 131 7990,'15'-20'0,"-1"-1"174,-3-3 0,-1 1 0,4 8 2147,-3 3-1860,-7-3 1,4 15 0,-8 0-1,-2 9-197,-4 7 0,-2 3 0,-5 4 0,1 7-89,-1 3 0,-9 9 0,-1 5 1,0 7-240,-2 10 1,3 0-1,-7 12 1,0-2-196,2 1 0,-6-3 1,6 2-1,1-8-843,9-8 1,1-13 1101,11-10 0,-1-8 0,6-10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23:20:34.135"/>
    </inkml:context>
    <inkml:brush xml:id="br0">
      <inkml:brushProperty name="width" value="0.06" units="cm"/>
      <inkml:brushProperty name="height" value="0.06" units="cm"/>
    </inkml:brush>
  </inkml:definitions>
  <inkml:trace contextRef="#ctx0" brushRef="#br0">0 140 7995,'6'-18'72,"0"1"0,0-1 0,-6 1 0,2-1 487,3 1 1,-3 5 0,6 3-96,0 1 1,-4 2-1,5 8-230,-1 4 0,4 3 0,-6 9 0,-3 1-230,-1 5 1,4-3 0,0 8 0,-2 2-109,-2 2 0,-2-4 1,0-2-1,0 1-54,0-1 0,0-6 0,0 4 0,0-1-393,0-1 1,0 0 377,0-5 1,0-7 130,0 1 1,0-16 0,0-2-1,0-7 43,0-5 0,2 1 0,2-3 0,2-1 32,-3-2 0,-1-3 1,0 5-1,2-4-49,2-2 0,8 5 1,-5-1-1,3 4 52,0 1 0,-3 1 0,5 1 0,-3 3 63,3 1 0,2 8 0,-1 0-37,-3 8 1,1 6-1,-7 9 1,-2 3-53,-2 1 1,4 0 0,0-5-1,-2 1-34,-3 4 0,-1-3 1,0 3-348,0-4 0,0-1-88,0-1 483,0-7 1,0-4 0,0-12-31,0-6 0,0-3 0,0-3 0,0 1 181,0-1 0,0-1 1,0-2-1,2-3-97,4 3 1,-4 2 0,6 1 0,-2 1 97,0-1 1,7 1 0,-1 1-77,3 5 0,3 3 1,-1 8-94,1 0 0,-3 8 0,-1 3 0,-4 7-201,-3 5 0,5-4 1,-6 7-1,-2-3-121,-2 0 1,-2 1 0,0-5 0,0 2-341,0 3 655,0-1 0,0-6 0,0 1 0</inkml:trace>
  <inkml:trace contextRef="#ctx0" brushRef="#br0" timeOffset="716">646 367 7477,'10'-8'355,"-2"6"463,-8-13 0,0 11-771,0-8 0,2 8-300,4-2-6,-5 4 281,7 2 173,-8 0 1,0 2-114,0 4 0,0-2 19,0 8 0,-2-7 62,-4 7 171,5-8-64,-7 4 1,8-10 55,0-4 0,0 2-79,0-8 0,2 7-122,4-7 0,-3 2-263,9-1 0,-6-3-35,5 8 1,-5 0-41,6 6 0,-8 2 0,4 2 59,-1 2 0,-5 8 138,4-3 1,-4 5 0,-2 1 0,0 1 0,0-7 0,-2-1 1,-2 0 65,-2 0 1,1-5 0,3 5-10,-4-2 0,4 0 252,-4-3 388,4-3-470,2 6 1,2-8-77,4 0 1,4-6-1,7 0-47,1 3 0,-7 1 0,1 2 0,1 0-22,3 0 1,1 0 0,1 2 0,-1 3 90,1 7 1,-7 2 0,-1-1 0,-2-1 3,-4 1 1,-2 9-1,-2 1 1,-2-2-1,-4-1 0,-6 3 0,-9 0 1,-4-1-272,-2-3 1,-3-1 0,-4-3 0,-1-1-795,0-3 1,8-7 0,3 2 902,5-4 0,1-2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D8C690-BF97-7142-AC08-8D7622388293}" type="datetimeFigureOut">
              <a:rPr lang="en-US" smtClean="0"/>
              <a:t>9/11/24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461B2-33D4-394E-B4A4-6F93516A1085}" type="slidenum">
              <a:rPr lang="en-US" smtClean="0"/>
              <a:t>‹#›</a:t>
            </a:fld>
            <a:endParaRPr lang="en-US"/>
          </a:p>
        </p:txBody>
      </p:sp>
    </p:spTree>
    <p:extLst>
      <p:ext uri="{BB962C8B-B14F-4D97-AF65-F5344CB8AC3E}">
        <p14:creationId xmlns:p14="http://schemas.microsoft.com/office/powerpoint/2010/main" val="45006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Shovito Barua Soumma</a:t>
            </a:r>
          </a:p>
        </p:txBody>
      </p:sp>
      <p:sp>
        <p:nvSpPr>
          <p:cNvPr id="4" name="Slide Number Placeholder 3"/>
          <p:cNvSpPr>
            <a:spLocks noGrp="1"/>
          </p:cNvSpPr>
          <p:nvPr>
            <p:ph type="sldNum" sz="quarter" idx="5"/>
          </p:nvPr>
        </p:nvSpPr>
        <p:spPr/>
        <p:txBody>
          <a:bodyPr/>
          <a:lstStyle/>
          <a:p>
            <a:fld id="{E14461B2-33D4-394E-B4A4-6F93516A1085}" type="slidenum">
              <a:rPr lang="en-US" smtClean="0"/>
              <a:t>1</a:t>
            </a:fld>
            <a:endParaRPr lang="en-US"/>
          </a:p>
        </p:txBody>
      </p:sp>
    </p:spTree>
    <p:extLst>
      <p:ext uri="{BB962C8B-B14F-4D97-AF65-F5344CB8AC3E}">
        <p14:creationId xmlns:p14="http://schemas.microsoft.com/office/powerpoint/2010/main" val="324527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Device Placement Classification (DPC) is the task of determining where a device is located or positioned on a user's body based on data from Inertial Measurement Unit (IMU) sensors such as accelerometers, gyroscopes, and magnetometers. For example, in wearable sensing applications, DPC can classify whether a smartphone is placed in a pocket, on a belt, on a wrist, or carried in a bag.</a:t>
            </a:r>
          </a:p>
        </p:txBody>
      </p:sp>
      <p:sp>
        <p:nvSpPr>
          <p:cNvPr id="4" name="Slide Number Placeholder 3"/>
          <p:cNvSpPr>
            <a:spLocks noGrp="1"/>
          </p:cNvSpPr>
          <p:nvPr>
            <p:ph type="sldNum" sz="quarter" idx="5"/>
          </p:nvPr>
        </p:nvSpPr>
        <p:spPr/>
        <p:txBody>
          <a:bodyPr/>
          <a:lstStyle/>
          <a:p>
            <a:fld id="{E14461B2-33D4-394E-B4A4-6F93516A1085}" type="slidenum">
              <a:rPr lang="en-US" smtClean="0"/>
              <a:t>2</a:t>
            </a:fld>
            <a:endParaRPr lang="en-US"/>
          </a:p>
        </p:txBody>
      </p:sp>
    </p:spTree>
    <p:extLst>
      <p:ext uri="{BB962C8B-B14F-4D97-AF65-F5344CB8AC3E}">
        <p14:creationId xmlns:p14="http://schemas.microsoft.com/office/powerpoint/2010/main" val="3092648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Distributional Features:</a:t>
            </a:r>
          </a:p>
          <a:p>
            <a:r>
              <a:rPr lang="en-US" dirty="0"/>
              <a:t>Distributional features capture the statistical properties of the sensor readings, such as their range, variance, and how the values are distributed. These features are crucial because different activities or device placements lead to different distributions of sensor data.</a:t>
            </a:r>
          </a:p>
          <a:p>
            <a:pPr>
              <a:buFont typeface="Arial" panose="020B0604020202020204" pitchFamily="34" charset="0"/>
              <a:buChar char="•"/>
            </a:pPr>
            <a:r>
              <a:rPr lang="en-US" b="1" dirty="0"/>
              <a:t>Example</a:t>
            </a:r>
            <a:r>
              <a:rPr lang="en-US" dirty="0"/>
              <a:t>: Consider accelerometer readings when a person is standing still versus walking. When standing, the readings are more stable and have a narrow range, whereas when walking, the readings have a broader range due to the movement. The distribution of values (how frequently certain ranges of values appear) is a key distinguishing feature.</a:t>
            </a:r>
          </a:p>
          <a:p>
            <a:pPr>
              <a:buFont typeface="Arial" panose="020B0604020202020204" pitchFamily="34" charset="0"/>
              <a:buChar char="•"/>
            </a:pPr>
            <a:r>
              <a:rPr lang="en-US" b="1" dirty="0"/>
              <a:t>Importance</a:t>
            </a:r>
            <a:r>
              <a:rPr lang="en-US" dirty="0"/>
              <a:t>: Capturing the distribution of IMU data allows the model to understand patterns related to different activities, even if the activity or placement is not directly observed.</a:t>
            </a:r>
          </a:p>
          <a:p>
            <a:r>
              <a:rPr lang="en-US" b="1" dirty="0"/>
              <a:t>2. Temporal Features:</a:t>
            </a:r>
          </a:p>
          <a:p>
            <a:r>
              <a:rPr lang="en-US" dirty="0"/>
              <a:t>Temporal features relate to the time-dependent relationships between sensor readings. These features capture the patterns, trends, and sequences in the data over time, which are essential for understanding dynamic activities.</a:t>
            </a:r>
          </a:p>
          <a:p>
            <a:pPr>
              <a:buFont typeface="Arial" panose="020B0604020202020204" pitchFamily="34" charset="0"/>
              <a:buChar char="•"/>
            </a:pPr>
            <a:r>
              <a:rPr lang="en-US" b="1" dirty="0"/>
              <a:t>Example</a:t>
            </a:r>
            <a:r>
              <a:rPr lang="en-US" dirty="0"/>
              <a:t>: When a person is running, the accelerometer and gyroscope readings show periodic peaks and valleys due to repetitive motion (like steps). The timing, frequency, and regularity of these changes are temporal features that can distinguish running from walking or standing still.</a:t>
            </a:r>
          </a:p>
          <a:p>
            <a:pPr>
              <a:buFont typeface="Arial" panose="020B0604020202020204" pitchFamily="34" charset="0"/>
              <a:buChar char="•"/>
            </a:pPr>
            <a:r>
              <a:rPr lang="en-US" b="1" dirty="0"/>
              <a:t>Importance</a:t>
            </a:r>
            <a:r>
              <a:rPr lang="en-US" dirty="0"/>
              <a:t>: Temporal features allow models to understand how data evolves over time, which is critical for recognizing patterns in continuous activities (like walking, running, or transitions between states).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he </a:t>
            </a:r>
            <a:r>
              <a:rPr lang="en-US" i="1" dirty="0"/>
              <a:t>parameter sharing technique</a:t>
            </a:r>
            <a:r>
              <a:rPr lang="en-US" dirty="0"/>
              <a:t> refers to a method used in deep learning models where the same set of parameters (weights) is reused across different layers or components of the model. </a:t>
            </a:r>
            <a:r>
              <a:rPr lang="en-US" dirty="0" err="1"/>
              <a:t>ften</a:t>
            </a:r>
            <a:r>
              <a:rPr lang="en-US" dirty="0"/>
              <a:t> applied to reduce the number of parameters, making the model more efficient</a:t>
            </a:r>
          </a:p>
          <a:p>
            <a:pPr>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14461B2-33D4-394E-B4A4-6F93516A1085}" type="slidenum">
              <a:rPr lang="en-US" smtClean="0"/>
              <a:t>3</a:t>
            </a:fld>
            <a:endParaRPr lang="en-US"/>
          </a:p>
        </p:txBody>
      </p:sp>
    </p:spTree>
    <p:extLst>
      <p:ext uri="{BB962C8B-B14F-4D97-AF65-F5344CB8AC3E}">
        <p14:creationId xmlns:p14="http://schemas.microsoft.com/office/powerpoint/2010/main" val="66391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latin typeface="Helvetica" pitchFamily="2" charset="0"/>
              </a:rPr>
              <a:t>First, given the sampling rate of IMU sensors, the number of</a:t>
            </a:r>
            <a:r>
              <a:rPr lang="en-US" i="0" dirty="0">
                <a:effectLst/>
                <a:latin typeface="Helvetica" pitchFamily="2" charset="0"/>
              </a:rPr>
              <a:t> </a:t>
            </a:r>
            <a:r>
              <a:rPr lang="en-US" i="1" dirty="0">
                <a:effectLst/>
                <a:latin typeface="Helvetica" pitchFamily="2" charset="0"/>
              </a:rPr>
              <a:t>readings collected in six seconds is large. For example, the sequence</a:t>
            </a:r>
            <a:endParaRPr lang="en-US" dirty="0">
              <a:effectLst/>
              <a:latin typeface="Helvetica" pitchFamily="2" charset="0"/>
            </a:endParaRPr>
          </a:p>
          <a:p>
            <a:r>
              <a:rPr lang="en-US" i="1" dirty="0">
                <a:effectLst/>
                <a:latin typeface="Helvetica" pitchFamily="2" charset="0"/>
              </a:rPr>
              <a:t>length </a:t>
            </a:r>
            <a:r>
              <a:rPr lang="en-US" b="1" i="1" dirty="0">
                <a:solidFill>
                  <a:srgbClr val="FF0000"/>
                </a:solidFill>
                <a:effectLst/>
                <a:latin typeface="Helvetica" pitchFamily="2" charset="0"/>
              </a:rPr>
              <a:t>𝐿 is 600 if the sampling rate is 100 Hz, </a:t>
            </a:r>
            <a:r>
              <a:rPr lang="en-US" b="1" i="1" dirty="0">
                <a:effectLst/>
                <a:latin typeface="Helvetica" pitchFamily="2" charset="0"/>
              </a:rPr>
              <a:t>which is larger than</a:t>
            </a:r>
            <a:r>
              <a:rPr lang="en-US" b="1" i="0" dirty="0">
                <a:effectLst/>
                <a:latin typeface="Helvetica" pitchFamily="2" charset="0"/>
              </a:rPr>
              <a:t> </a:t>
            </a:r>
            <a:r>
              <a:rPr lang="en-US" b="1" i="1" dirty="0">
                <a:effectLst/>
                <a:latin typeface="Helvetica" pitchFamily="2" charset="0"/>
              </a:rPr>
              <a:t>the maximum sequence length (i.e., 512) in the original BERT</a:t>
            </a:r>
            <a:endParaRPr lang="en-US" b="1" dirty="0">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E14461B2-33D4-394E-B4A4-6F93516A1085}" type="slidenum">
              <a:rPr lang="en-US" smtClean="0"/>
              <a:t>10</a:t>
            </a:fld>
            <a:endParaRPr lang="en-US"/>
          </a:p>
        </p:txBody>
      </p:sp>
    </p:spTree>
    <p:extLst>
      <p:ext uri="{BB962C8B-B14F-4D97-AF65-F5344CB8AC3E}">
        <p14:creationId xmlns:p14="http://schemas.microsoft.com/office/powerpoint/2010/main" val="1066418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461B2-33D4-394E-B4A4-6F93516A1085}" type="slidenum">
              <a:rPr lang="en-US" smtClean="0"/>
              <a:t>11</a:t>
            </a:fld>
            <a:endParaRPr lang="en-US"/>
          </a:p>
        </p:txBody>
      </p:sp>
    </p:spTree>
    <p:extLst>
      <p:ext uri="{BB962C8B-B14F-4D97-AF65-F5344CB8AC3E}">
        <p14:creationId xmlns:p14="http://schemas.microsoft.com/office/powerpoint/2010/main" val="2167521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75B77-DB94-72EB-985B-03944392AC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00AE5C-0D2A-0E16-E5F5-4562685AA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409A01-3270-8568-C604-F16E935BB4EE}"/>
              </a:ext>
            </a:extLst>
          </p:cNvPr>
          <p:cNvSpPr>
            <a:spLocks noGrp="1"/>
          </p:cNvSpPr>
          <p:nvPr>
            <p:ph type="dt" sz="half" idx="10"/>
          </p:nvPr>
        </p:nvSpPr>
        <p:spPr/>
        <p:txBody>
          <a:bodyPr/>
          <a:lstStyle/>
          <a:p>
            <a:fld id="{AD11FFE4-557E-2D49-AE1F-21B3C6E91D2A}" type="datetimeFigureOut">
              <a:rPr lang="en-US" smtClean="0"/>
              <a:t>9/11/24</a:t>
            </a:fld>
            <a:endParaRPr lang="en-US"/>
          </a:p>
        </p:txBody>
      </p:sp>
      <p:sp>
        <p:nvSpPr>
          <p:cNvPr id="5" name="Footer Placeholder 4">
            <a:extLst>
              <a:ext uri="{FF2B5EF4-FFF2-40B4-BE49-F238E27FC236}">
                <a16:creationId xmlns:a16="http://schemas.microsoft.com/office/drawing/2014/main" id="{298DCDEE-9D7E-8E23-C7F0-1042AF84C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AEF2C-88BC-0E39-AFCE-76D3A8AF5651}"/>
              </a:ext>
            </a:extLst>
          </p:cNvPr>
          <p:cNvSpPr>
            <a:spLocks noGrp="1"/>
          </p:cNvSpPr>
          <p:nvPr>
            <p:ph type="sldNum" sz="quarter" idx="12"/>
          </p:nvPr>
        </p:nvSpPr>
        <p:spPr/>
        <p:txBody>
          <a:bodyPr/>
          <a:lstStyle/>
          <a:p>
            <a:fld id="{4BE8E9EA-2C1A-1346-8F96-3C49517E866E}" type="slidenum">
              <a:rPr lang="en-US" smtClean="0"/>
              <a:t>‹#›</a:t>
            </a:fld>
            <a:endParaRPr lang="en-US"/>
          </a:p>
        </p:txBody>
      </p:sp>
    </p:spTree>
    <p:extLst>
      <p:ext uri="{BB962C8B-B14F-4D97-AF65-F5344CB8AC3E}">
        <p14:creationId xmlns:p14="http://schemas.microsoft.com/office/powerpoint/2010/main" val="2871492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68792-3EBD-A41F-6B36-587B2FAF74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1E82E4-01E3-4B62-968F-BED3BB4A3E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87DF95-FAC4-FC5B-8BD7-8DF574802700}"/>
              </a:ext>
            </a:extLst>
          </p:cNvPr>
          <p:cNvSpPr>
            <a:spLocks noGrp="1"/>
          </p:cNvSpPr>
          <p:nvPr>
            <p:ph type="dt" sz="half" idx="10"/>
          </p:nvPr>
        </p:nvSpPr>
        <p:spPr/>
        <p:txBody>
          <a:bodyPr/>
          <a:lstStyle/>
          <a:p>
            <a:fld id="{AD11FFE4-557E-2D49-AE1F-21B3C6E91D2A}" type="datetimeFigureOut">
              <a:rPr lang="en-US" smtClean="0"/>
              <a:t>9/11/24</a:t>
            </a:fld>
            <a:endParaRPr lang="en-US"/>
          </a:p>
        </p:txBody>
      </p:sp>
      <p:sp>
        <p:nvSpPr>
          <p:cNvPr id="5" name="Footer Placeholder 4">
            <a:extLst>
              <a:ext uri="{FF2B5EF4-FFF2-40B4-BE49-F238E27FC236}">
                <a16:creationId xmlns:a16="http://schemas.microsoft.com/office/drawing/2014/main" id="{53B3BA22-C7B1-46B0-FB32-A76B714A0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A3AE5-EF81-D56E-922F-F923E4013BFB}"/>
              </a:ext>
            </a:extLst>
          </p:cNvPr>
          <p:cNvSpPr>
            <a:spLocks noGrp="1"/>
          </p:cNvSpPr>
          <p:nvPr>
            <p:ph type="sldNum" sz="quarter" idx="12"/>
          </p:nvPr>
        </p:nvSpPr>
        <p:spPr/>
        <p:txBody>
          <a:bodyPr/>
          <a:lstStyle/>
          <a:p>
            <a:fld id="{4BE8E9EA-2C1A-1346-8F96-3C49517E866E}" type="slidenum">
              <a:rPr lang="en-US" smtClean="0"/>
              <a:t>‹#›</a:t>
            </a:fld>
            <a:endParaRPr lang="en-US"/>
          </a:p>
        </p:txBody>
      </p:sp>
    </p:spTree>
    <p:extLst>
      <p:ext uri="{BB962C8B-B14F-4D97-AF65-F5344CB8AC3E}">
        <p14:creationId xmlns:p14="http://schemas.microsoft.com/office/powerpoint/2010/main" val="426538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9987DC-7D11-21F9-C49C-12EAAE90DF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9EE6C-2EBD-3BE9-1210-2B0C549B47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35275A-8640-C71B-4E04-41C24064E61F}"/>
              </a:ext>
            </a:extLst>
          </p:cNvPr>
          <p:cNvSpPr>
            <a:spLocks noGrp="1"/>
          </p:cNvSpPr>
          <p:nvPr>
            <p:ph type="dt" sz="half" idx="10"/>
          </p:nvPr>
        </p:nvSpPr>
        <p:spPr/>
        <p:txBody>
          <a:bodyPr/>
          <a:lstStyle/>
          <a:p>
            <a:fld id="{AD11FFE4-557E-2D49-AE1F-21B3C6E91D2A}" type="datetimeFigureOut">
              <a:rPr lang="en-US" smtClean="0"/>
              <a:t>9/11/24</a:t>
            </a:fld>
            <a:endParaRPr lang="en-US"/>
          </a:p>
        </p:txBody>
      </p:sp>
      <p:sp>
        <p:nvSpPr>
          <p:cNvPr id="5" name="Footer Placeholder 4">
            <a:extLst>
              <a:ext uri="{FF2B5EF4-FFF2-40B4-BE49-F238E27FC236}">
                <a16:creationId xmlns:a16="http://schemas.microsoft.com/office/drawing/2014/main" id="{3871DEEE-CC5C-5DDB-EF86-144DB0716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FD78C-BFEF-E697-8688-46BC347FAC57}"/>
              </a:ext>
            </a:extLst>
          </p:cNvPr>
          <p:cNvSpPr>
            <a:spLocks noGrp="1"/>
          </p:cNvSpPr>
          <p:nvPr>
            <p:ph type="sldNum" sz="quarter" idx="12"/>
          </p:nvPr>
        </p:nvSpPr>
        <p:spPr/>
        <p:txBody>
          <a:bodyPr/>
          <a:lstStyle/>
          <a:p>
            <a:fld id="{4BE8E9EA-2C1A-1346-8F96-3C49517E866E}" type="slidenum">
              <a:rPr lang="en-US" smtClean="0"/>
              <a:t>‹#›</a:t>
            </a:fld>
            <a:endParaRPr lang="en-US"/>
          </a:p>
        </p:txBody>
      </p:sp>
    </p:spTree>
    <p:extLst>
      <p:ext uri="{BB962C8B-B14F-4D97-AF65-F5344CB8AC3E}">
        <p14:creationId xmlns:p14="http://schemas.microsoft.com/office/powerpoint/2010/main" val="118724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7A963-0237-8649-A323-70E3B215B0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8D9B51-2D26-0467-2220-DB9B5FE652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A61412-108F-BFB3-C0AD-1DCA84AFFE0B}"/>
              </a:ext>
            </a:extLst>
          </p:cNvPr>
          <p:cNvSpPr>
            <a:spLocks noGrp="1"/>
          </p:cNvSpPr>
          <p:nvPr>
            <p:ph type="dt" sz="half" idx="10"/>
          </p:nvPr>
        </p:nvSpPr>
        <p:spPr/>
        <p:txBody>
          <a:bodyPr/>
          <a:lstStyle/>
          <a:p>
            <a:fld id="{AD11FFE4-557E-2D49-AE1F-21B3C6E91D2A}" type="datetimeFigureOut">
              <a:rPr lang="en-US" smtClean="0"/>
              <a:t>9/11/24</a:t>
            </a:fld>
            <a:endParaRPr lang="en-US"/>
          </a:p>
        </p:txBody>
      </p:sp>
      <p:sp>
        <p:nvSpPr>
          <p:cNvPr id="5" name="Footer Placeholder 4">
            <a:extLst>
              <a:ext uri="{FF2B5EF4-FFF2-40B4-BE49-F238E27FC236}">
                <a16:creationId xmlns:a16="http://schemas.microsoft.com/office/drawing/2014/main" id="{1149FC81-B887-40EF-0540-35722AE017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91A79-F2F1-16B9-2B15-2660E959FD7A}"/>
              </a:ext>
            </a:extLst>
          </p:cNvPr>
          <p:cNvSpPr>
            <a:spLocks noGrp="1"/>
          </p:cNvSpPr>
          <p:nvPr>
            <p:ph type="sldNum" sz="quarter" idx="12"/>
          </p:nvPr>
        </p:nvSpPr>
        <p:spPr/>
        <p:txBody>
          <a:bodyPr/>
          <a:lstStyle/>
          <a:p>
            <a:fld id="{4BE8E9EA-2C1A-1346-8F96-3C49517E866E}" type="slidenum">
              <a:rPr lang="en-US" smtClean="0"/>
              <a:t>‹#›</a:t>
            </a:fld>
            <a:endParaRPr lang="en-US"/>
          </a:p>
        </p:txBody>
      </p:sp>
    </p:spTree>
    <p:extLst>
      <p:ext uri="{BB962C8B-B14F-4D97-AF65-F5344CB8AC3E}">
        <p14:creationId xmlns:p14="http://schemas.microsoft.com/office/powerpoint/2010/main" val="386380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927B-AD6C-6B88-9C6D-FC926DB631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773DBC-5E09-7232-5C79-52F9493FAA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F17C32-5501-8B54-D76D-210D0A690BDD}"/>
              </a:ext>
            </a:extLst>
          </p:cNvPr>
          <p:cNvSpPr>
            <a:spLocks noGrp="1"/>
          </p:cNvSpPr>
          <p:nvPr>
            <p:ph type="dt" sz="half" idx="10"/>
          </p:nvPr>
        </p:nvSpPr>
        <p:spPr/>
        <p:txBody>
          <a:bodyPr/>
          <a:lstStyle/>
          <a:p>
            <a:fld id="{AD11FFE4-557E-2D49-AE1F-21B3C6E91D2A}" type="datetimeFigureOut">
              <a:rPr lang="en-US" smtClean="0"/>
              <a:t>9/11/24</a:t>
            </a:fld>
            <a:endParaRPr lang="en-US"/>
          </a:p>
        </p:txBody>
      </p:sp>
      <p:sp>
        <p:nvSpPr>
          <p:cNvPr id="5" name="Footer Placeholder 4">
            <a:extLst>
              <a:ext uri="{FF2B5EF4-FFF2-40B4-BE49-F238E27FC236}">
                <a16:creationId xmlns:a16="http://schemas.microsoft.com/office/drawing/2014/main" id="{8AE5D14B-39F8-3E58-8046-CA968B091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10B0BE-A38F-66D5-A2B1-6AC795F5FF8B}"/>
              </a:ext>
            </a:extLst>
          </p:cNvPr>
          <p:cNvSpPr>
            <a:spLocks noGrp="1"/>
          </p:cNvSpPr>
          <p:nvPr>
            <p:ph type="sldNum" sz="quarter" idx="12"/>
          </p:nvPr>
        </p:nvSpPr>
        <p:spPr/>
        <p:txBody>
          <a:bodyPr/>
          <a:lstStyle/>
          <a:p>
            <a:fld id="{4BE8E9EA-2C1A-1346-8F96-3C49517E866E}" type="slidenum">
              <a:rPr lang="en-US" smtClean="0"/>
              <a:t>‹#›</a:t>
            </a:fld>
            <a:endParaRPr lang="en-US"/>
          </a:p>
        </p:txBody>
      </p:sp>
    </p:spTree>
    <p:extLst>
      <p:ext uri="{BB962C8B-B14F-4D97-AF65-F5344CB8AC3E}">
        <p14:creationId xmlns:p14="http://schemas.microsoft.com/office/powerpoint/2010/main" val="250116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DF1B3-6049-9C39-3705-257B4312D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24B774-CA52-3932-6812-1EC784DBB6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3B4979-2D21-0568-9FFC-E09DE0BEC5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D88B6F-F256-F83E-83F4-5AF677CC9002}"/>
              </a:ext>
            </a:extLst>
          </p:cNvPr>
          <p:cNvSpPr>
            <a:spLocks noGrp="1"/>
          </p:cNvSpPr>
          <p:nvPr>
            <p:ph type="dt" sz="half" idx="10"/>
          </p:nvPr>
        </p:nvSpPr>
        <p:spPr/>
        <p:txBody>
          <a:bodyPr/>
          <a:lstStyle/>
          <a:p>
            <a:fld id="{AD11FFE4-557E-2D49-AE1F-21B3C6E91D2A}" type="datetimeFigureOut">
              <a:rPr lang="en-US" smtClean="0"/>
              <a:t>9/11/24</a:t>
            </a:fld>
            <a:endParaRPr lang="en-US"/>
          </a:p>
        </p:txBody>
      </p:sp>
      <p:sp>
        <p:nvSpPr>
          <p:cNvPr id="6" name="Footer Placeholder 5">
            <a:extLst>
              <a:ext uri="{FF2B5EF4-FFF2-40B4-BE49-F238E27FC236}">
                <a16:creationId xmlns:a16="http://schemas.microsoft.com/office/drawing/2014/main" id="{5F803D4F-55DA-C1D0-0F06-47C58A1FA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C71C69-5024-9EFD-A0AA-58BA90FD5EDC}"/>
              </a:ext>
            </a:extLst>
          </p:cNvPr>
          <p:cNvSpPr>
            <a:spLocks noGrp="1"/>
          </p:cNvSpPr>
          <p:nvPr>
            <p:ph type="sldNum" sz="quarter" idx="12"/>
          </p:nvPr>
        </p:nvSpPr>
        <p:spPr/>
        <p:txBody>
          <a:bodyPr/>
          <a:lstStyle/>
          <a:p>
            <a:fld id="{4BE8E9EA-2C1A-1346-8F96-3C49517E866E}" type="slidenum">
              <a:rPr lang="en-US" smtClean="0"/>
              <a:t>‹#›</a:t>
            </a:fld>
            <a:endParaRPr lang="en-US"/>
          </a:p>
        </p:txBody>
      </p:sp>
    </p:spTree>
    <p:extLst>
      <p:ext uri="{BB962C8B-B14F-4D97-AF65-F5344CB8AC3E}">
        <p14:creationId xmlns:p14="http://schemas.microsoft.com/office/powerpoint/2010/main" val="4039817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55E6A-E67B-863D-0F92-0D13011AC0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D3059E-AB86-5B28-3135-09259DA528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6C74D0-DBF8-DF65-BEF4-54F1EBEA40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24286A-1B17-F2D3-A194-DC7BA0B7EB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8FAF50-BDDA-26C2-A7FA-DF4BD9F9F3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9EEC73-DB25-091D-9855-CA61D717A36B}"/>
              </a:ext>
            </a:extLst>
          </p:cNvPr>
          <p:cNvSpPr>
            <a:spLocks noGrp="1"/>
          </p:cNvSpPr>
          <p:nvPr>
            <p:ph type="dt" sz="half" idx="10"/>
          </p:nvPr>
        </p:nvSpPr>
        <p:spPr/>
        <p:txBody>
          <a:bodyPr/>
          <a:lstStyle/>
          <a:p>
            <a:fld id="{AD11FFE4-557E-2D49-AE1F-21B3C6E91D2A}" type="datetimeFigureOut">
              <a:rPr lang="en-US" smtClean="0"/>
              <a:t>9/11/24</a:t>
            </a:fld>
            <a:endParaRPr lang="en-US"/>
          </a:p>
        </p:txBody>
      </p:sp>
      <p:sp>
        <p:nvSpPr>
          <p:cNvPr id="8" name="Footer Placeholder 7">
            <a:extLst>
              <a:ext uri="{FF2B5EF4-FFF2-40B4-BE49-F238E27FC236}">
                <a16:creationId xmlns:a16="http://schemas.microsoft.com/office/drawing/2014/main" id="{398E6686-52E3-C61C-2421-F86286EB52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A37370-31E6-45F6-54E5-6C449966F401}"/>
              </a:ext>
            </a:extLst>
          </p:cNvPr>
          <p:cNvSpPr>
            <a:spLocks noGrp="1"/>
          </p:cNvSpPr>
          <p:nvPr>
            <p:ph type="sldNum" sz="quarter" idx="12"/>
          </p:nvPr>
        </p:nvSpPr>
        <p:spPr/>
        <p:txBody>
          <a:bodyPr/>
          <a:lstStyle/>
          <a:p>
            <a:fld id="{4BE8E9EA-2C1A-1346-8F96-3C49517E866E}" type="slidenum">
              <a:rPr lang="en-US" smtClean="0"/>
              <a:t>‹#›</a:t>
            </a:fld>
            <a:endParaRPr lang="en-US"/>
          </a:p>
        </p:txBody>
      </p:sp>
    </p:spTree>
    <p:extLst>
      <p:ext uri="{BB962C8B-B14F-4D97-AF65-F5344CB8AC3E}">
        <p14:creationId xmlns:p14="http://schemas.microsoft.com/office/powerpoint/2010/main" val="388737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6E60B-9C19-320F-A5D5-8CC2C0528D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469AB3-DA12-6D33-4673-982D2E658F31}"/>
              </a:ext>
            </a:extLst>
          </p:cNvPr>
          <p:cNvSpPr>
            <a:spLocks noGrp="1"/>
          </p:cNvSpPr>
          <p:nvPr>
            <p:ph type="dt" sz="half" idx="10"/>
          </p:nvPr>
        </p:nvSpPr>
        <p:spPr/>
        <p:txBody>
          <a:bodyPr/>
          <a:lstStyle/>
          <a:p>
            <a:fld id="{AD11FFE4-557E-2D49-AE1F-21B3C6E91D2A}" type="datetimeFigureOut">
              <a:rPr lang="en-US" smtClean="0"/>
              <a:t>9/11/24</a:t>
            </a:fld>
            <a:endParaRPr lang="en-US"/>
          </a:p>
        </p:txBody>
      </p:sp>
      <p:sp>
        <p:nvSpPr>
          <p:cNvPr id="4" name="Footer Placeholder 3">
            <a:extLst>
              <a:ext uri="{FF2B5EF4-FFF2-40B4-BE49-F238E27FC236}">
                <a16:creationId xmlns:a16="http://schemas.microsoft.com/office/drawing/2014/main" id="{FB541182-65C0-293E-3AD1-AC816343C7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8766A9-A6B9-D3C4-9175-06DAAE8C815F}"/>
              </a:ext>
            </a:extLst>
          </p:cNvPr>
          <p:cNvSpPr>
            <a:spLocks noGrp="1"/>
          </p:cNvSpPr>
          <p:nvPr>
            <p:ph type="sldNum" sz="quarter" idx="12"/>
          </p:nvPr>
        </p:nvSpPr>
        <p:spPr/>
        <p:txBody>
          <a:bodyPr/>
          <a:lstStyle/>
          <a:p>
            <a:fld id="{4BE8E9EA-2C1A-1346-8F96-3C49517E866E}" type="slidenum">
              <a:rPr lang="en-US" smtClean="0"/>
              <a:t>‹#›</a:t>
            </a:fld>
            <a:endParaRPr lang="en-US"/>
          </a:p>
        </p:txBody>
      </p:sp>
    </p:spTree>
    <p:extLst>
      <p:ext uri="{BB962C8B-B14F-4D97-AF65-F5344CB8AC3E}">
        <p14:creationId xmlns:p14="http://schemas.microsoft.com/office/powerpoint/2010/main" val="3893062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D649A0-9806-3040-26ED-6B7354140091}"/>
              </a:ext>
            </a:extLst>
          </p:cNvPr>
          <p:cNvSpPr>
            <a:spLocks noGrp="1"/>
          </p:cNvSpPr>
          <p:nvPr>
            <p:ph type="dt" sz="half" idx="10"/>
          </p:nvPr>
        </p:nvSpPr>
        <p:spPr/>
        <p:txBody>
          <a:bodyPr/>
          <a:lstStyle/>
          <a:p>
            <a:fld id="{AD11FFE4-557E-2D49-AE1F-21B3C6E91D2A}" type="datetimeFigureOut">
              <a:rPr lang="en-US" smtClean="0"/>
              <a:t>9/11/24</a:t>
            </a:fld>
            <a:endParaRPr lang="en-US"/>
          </a:p>
        </p:txBody>
      </p:sp>
      <p:sp>
        <p:nvSpPr>
          <p:cNvPr id="3" name="Footer Placeholder 2">
            <a:extLst>
              <a:ext uri="{FF2B5EF4-FFF2-40B4-BE49-F238E27FC236}">
                <a16:creationId xmlns:a16="http://schemas.microsoft.com/office/drawing/2014/main" id="{E1CC46B3-F729-9C7C-CBFC-E08290F784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491363-66A6-7C21-3667-14A3EF42A56E}"/>
              </a:ext>
            </a:extLst>
          </p:cNvPr>
          <p:cNvSpPr>
            <a:spLocks noGrp="1"/>
          </p:cNvSpPr>
          <p:nvPr>
            <p:ph type="sldNum" sz="quarter" idx="12"/>
          </p:nvPr>
        </p:nvSpPr>
        <p:spPr/>
        <p:txBody>
          <a:bodyPr/>
          <a:lstStyle/>
          <a:p>
            <a:fld id="{4BE8E9EA-2C1A-1346-8F96-3C49517E866E}" type="slidenum">
              <a:rPr lang="en-US" smtClean="0"/>
              <a:t>‹#›</a:t>
            </a:fld>
            <a:endParaRPr lang="en-US"/>
          </a:p>
        </p:txBody>
      </p:sp>
    </p:spTree>
    <p:extLst>
      <p:ext uri="{BB962C8B-B14F-4D97-AF65-F5344CB8AC3E}">
        <p14:creationId xmlns:p14="http://schemas.microsoft.com/office/powerpoint/2010/main" val="1455385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E4A9-DFE1-56D3-6CBF-0BFC509F26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435D8E-C6B8-16E8-8D63-FD41206F0B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7CF53D-96F3-DFFF-1179-D3A5CCC38F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2C0922-BE0C-A76A-9EF7-F4357EF9C611}"/>
              </a:ext>
            </a:extLst>
          </p:cNvPr>
          <p:cNvSpPr>
            <a:spLocks noGrp="1"/>
          </p:cNvSpPr>
          <p:nvPr>
            <p:ph type="dt" sz="half" idx="10"/>
          </p:nvPr>
        </p:nvSpPr>
        <p:spPr/>
        <p:txBody>
          <a:bodyPr/>
          <a:lstStyle/>
          <a:p>
            <a:fld id="{AD11FFE4-557E-2D49-AE1F-21B3C6E91D2A}" type="datetimeFigureOut">
              <a:rPr lang="en-US" smtClean="0"/>
              <a:t>9/11/24</a:t>
            </a:fld>
            <a:endParaRPr lang="en-US"/>
          </a:p>
        </p:txBody>
      </p:sp>
      <p:sp>
        <p:nvSpPr>
          <p:cNvPr id="6" name="Footer Placeholder 5">
            <a:extLst>
              <a:ext uri="{FF2B5EF4-FFF2-40B4-BE49-F238E27FC236}">
                <a16:creationId xmlns:a16="http://schemas.microsoft.com/office/drawing/2014/main" id="{E9DA2B01-5146-9544-759A-6ADF5C96E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41DE7B-44BE-59B9-B65F-F039B0EBC1EB}"/>
              </a:ext>
            </a:extLst>
          </p:cNvPr>
          <p:cNvSpPr>
            <a:spLocks noGrp="1"/>
          </p:cNvSpPr>
          <p:nvPr>
            <p:ph type="sldNum" sz="quarter" idx="12"/>
          </p:nvPr>
        </p:nvSpPr>
        <p:spPr/>
        <p:txBody>
          <a:bodyPr/>
          <a:lstStyle/>
          <a:p>
            <a:fld id="{4BE8E9EA-2C1A-1346-8F96-3C49517E866E}" type="slidenum">
              <a:rPr lang="en-US" smtClean="0"/>
              <a:t>‹#›</a:t>
            </a:fld>
            <a:endParaRPr lang="en-US"/>
          </a:p>
        </p:txBody>
      </p:sp>
    </p:spTree>
    <p:extLst>
      <p:ext uri="{BB962C8B-B14F-4D97-AF65-F5344CB8AC3E}">
        <p14:creationId xmlns:p14="http://schemas.microsoft.com/office/powerpoint/2010/main" val="141642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F0F32-5851-D1B6-B2BA-1D28B821DA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73700D-8B1C-4F0D-0852-4121F046A3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9FA287-9BBD-5EEB-A78F-7643FB3DAF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F206B5-8B31-FBF3-C1C0-5AFD59564A4E}"/>
              </a:ext>
            </a:extLst>
          </p:cNvPr>
          <p:cNvSpPr>
            <a:spLocks noGrp="1"/>
          </p:cNvSpPr>
          <p:nvPr>
            <p:ph type="dt" sz="half" idx="10"/>
          </p:nvPr>
        </p:nvSpPr>
        <p:spPr/>
        <p:txBody>
          <a:bodyPr/>
          <a:lstStyle/>
          <a:p>
            <a:fld id="{AD11FFE4-557E-2D49-AE1F-21B3C6E91D2A}" type="datetimeFigureOut">
              <a:rPr lang="en-US" smtClean="0"/>
              <a:t>9/11/24</a:t>
            </a:fld>
            <a:endParaRPr lang="en-US"/>
          </a:p>
        </p:txBody>
      </p:sp>
      <p:sp>
        <p:nvSpPr>
          <p:cNvPr id="6" name="Footer Placeholder 5">
            <a:extLst>
              <a:ext uri="{FF2B5EF4-FFF2-40B4-BE49-F238E27FC236}">
                <a16:creationId xmlns:a16="http://schemas.microsoft.com/office/drawing/2014/main" id="{F2D55C7D-FD7C-C9C9-430A-19E3341B5D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FC676A-37C2-0AE9-F6DD-5D0055EAAABC}"/>
              </a:ext>
            </a:extLst>
          </p:cNvPr>
          <p:cNvSpPr>
            <a:spLocks noGrp="1"/>
          </p:cNvSpPr>
          <p:nvPr>
            <p:ph type="sldNum" sz="quarter" idx="12"/>
          </p:nvPr>
        </p:nvSpPr>
        <p:spPr/>
        <p:txBody>
          <a:bodyPr/>
          <a:lstStyle/>
          <a:p>
            <a:fld id="{4BE8E9EA-2C1A-1346-8F96-3C49517E866E}" type="slidenum">
              <a:rPr lang="en-US" smtClean="0"/>
              <a:t>‹#›</a:t>
            </a:fld>
            <a:endParaRPr lang="en-US"/>
          </a:p>
        </p:txBody>
      </p:sp>
    </p:spTree>
    <p:extLst>
      <p:ext uri="{BB962C8B-B14F-4D97-AF65-F5344CB8AC3E}">
        <p14:creationId xmlns:p14="http://schemas.microsoft.com/office/powerpoint/2010/main" val="1957363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600744-396F-540E-061D-0C8CE33493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A5C0E9-5474-50B8-77C6-F18A7E20F4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016AA2-6C7D-1924-A0E3-E6EC6BB64D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1FFE4-557E-2D49-AE1F-21B3C6E91D2A}" type="datetimeFigureOut">
              <a:rPr lang="en-US" smtClean="0"/>
              <a:t>9/11/24</a:t>
            </a:fld>
            <a:endParaRPr lang="en-US"/>
          </a:p>
        </p:txBody>
      </p:sp>
      <p:sp>
        <p:nvSpPr>
          <p:cNvPr id="5" name="Footer Placeholder 4">
            <a:extLst>
              <a:ext uri="{FF2B5EF4-FFF2-40B4-BE49-F238E27FC236}">
                <a16:creationId xmlns:a16="http://schemas.microsoft.com/office/drawing/2014/main" id="{C822A9A3-416B-0DB8-7617-6BE6EDBCCC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ED447C-A152-0EB2-145A-EC4F9C78EA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8E9EA-2C1A-1346-8F96-3C49517E866E}" type="slidenum">
              <a:rPr lang="en-US" smtClean="0"/>
              <a:t>‹#›</a:t>
            </a:fld>
            <a:endParaRPr lang="en-US"/>
          </a:p>
        </p:txBody>
      </p:sp>
    </p:spTree>
    <p:extLst>
      <p:ext uri="{BB962C8B-B14F-4D97-AF65-F5344CB8AC3E}">
        <p14:creationId xmlns:p14="http://schemas.microsoft.com/office/powerpoint/2010/main" val="3124835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hovitobarua.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github.com/dapowan/LIMU-BERT-Public"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11.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70.png"/><Relationship Id="rId3" Type="http://schemas.openxmlformats.org/officeDocument/2006/relationships/image" Target="../media/image63.png"/><Relationship Id="rId7" Type="http://schemas.openxmlformats.org/officeDocument/2006/relationships/customXml" Target="../ink/ink56.xml"/><Relationship Id="rId12" Type="http://schemas.openxmlformats.org/officeDocument/2006/relationships/customXml" Target="../ink/ink58.xml"/><Relationship Id="rId17" Type="http://schemas.openxmlformats.org/officeDocument/2006/relationships/image" Target="../media/image190.png"/><Relationship Id="rId2" Type="http://schemas.openxmlformats.org/officeDocument/2006/relationships/notesSlide" Target="../notesSlides/notesSlide5.xml"/><Relationship Id="rId16" Type="http://schemas.openxmlformats.org/officeDocument/2006/relationships/customXml" Target="../ink/ink60.xml"/><Relationship Id="rId1" Type="http://schemas.openxmlformats.org/officeDocument/2006/relationships/slideLayout" Target="../slideLayouts/slideLayout2.xml"/><Relationship Id="rId6" Type="http://schemas.openxmlformats.org/officeDocument/2006/relationships/image" Target="../media/image130.png"/><Relationship Id="rId11" Type="http://schemas.openxmlformats.org/officeDocument/2006/relationships/image" Target="../media/image66.png"/><Relationship Id="rId5" Type="http://schemas.openxmlformats.org/officeDocument/2006/relationships/customXml" Target="../ink/ink55.xml"/><Relationship Id="rId15" Type="http://schemas.openxmlformats.org/officeDocument/2006/relationships/image" Target="../media/image180.png"/><Relationship Id="rId10" Type="http://schemas.openxmlformats.org/officeDocument/2006/relationships/image" Target="../media/image150.png"/><Relationship Id="rId4" Type="http://schemas.openxmlformats.org/officeDocument/2006/relationships/image" Target="../media/image65.png"/><Relationship Id="rId9" Type="http://schemas.openxmlformats.org/officeDocument/2006/relationships/customXml" Target="../ink/ink57.xml"/><Relationship Id="rId14" Type="http://schemas.openxmlformats.org/officeDocument/2006/relationships/customXml" Target="../ink/ink59.xml"/></Relationships>
</file>

<file path=ppt/slides/_rels/slide1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1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ustomXml" Target="../ink/ink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ustomXml" Target="../ink/ink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6" Type="http://schemas.openxmlformats.org/officeDocument/2006/relationships/customXml" Target="../ink/ink14.xml"/><Relationship Id="rId21" Type="http://schemas.openxmlformats.org/officeDocument/2006/relationships/image" Target="../media/image18.png"/><Relationship Id="rId42" Type="http://schemas.openxmlformats.org/officeDocument/2006/relationships/customXml" Target="../ink/ink22.xml"/><Relationship Id="rId47" Type="http://schemas.openxmlformats.org/officeDocument/2006/relationships/image" Target="../media/image31.png"/><Relationship Id="rId63" Type="http://schemas.openxmlformats.org/officeDocument/2006/relationships/image" Target="../media/image39.png"/><Relationship Id="rId68" Type="http://schemas.openxmlformats.org/officeDocument/2006/relationships/customXml" Target="../ink/ink35.xml"/><Relationship Id="rId84" Type="http://schemas.openxmlformats.org/officeDocument/2006/relationships/customXml" Target="../ink/ink43.xml"/><Relationship Id="rId89" Type="http://schemas.openxmlformats.org/officeDocument/2006/relationships/image" Target="../media/image52.png"/><Relationship Id="rId16" Type="http://schemas.openxmlformats.org/officeDocument/2006/relationships/customXml" Target="../ink/ink9.xml"/><Relationship Id="rId107" Type="http://schemas.openxmlformats.org/officeDocument/2006/relationships/image" Target="../media/image61.png"/><Relationship Id="rId11" Type="http://schemas.openxmlformats.org/officeDocument/2006/relationships/image" Target="../media/image13.png"/><Relationship Id="rId32" Type="http://schemas.openxmlformats.org/officeDocument/2006/relationships/customXml" Target="../ink/ink17.xml"/><Relationship Id="rId37" Type="http://schemas.openxmlformats.org/officeDocument/2006/relationships/image" Target="../media/image26.png"/><Relationship Id="rId53" Type="http://schemas.openxmlformats.org/officeDocument/2006/relationships/image" Target="../media/image34.png"/><Relationship Id="rId58" Type="http://schemas.openxmlformats.org/officeDocument/2006/relationships/customXml" Target="../ink/ink30.xml"/><Relationship Id="rId74" Type="http://schemas.openxmlformats.org/officeDocument/2006/relationships/customXml" Target="../ink/ink38.xml"/><Relationship Id="rId79" Type="http://schemas.openxmlformats.org/officeDocument/2006/relationships/image" Target="../media/image47.png"/><Relationship Id="rId102" Type="http://schemas.openxmlformats.org/officeDocument/2006/relationships/customXml" Target="../ink/ink52.xml"/><Relationship Id="rId5" Type="http://schemas.openxmlformats.org/officeDocument/2006/relationships/image" Target="../media/image10.png"/><Relationship Id="rId90" Type="http://schemas.openxmlformats.org/officeDocument/2006/relationships/customXml" Target="../ink/ink46.xml"/><Relationship Id="rId95" Type="http://schemas.openxmlformats.org/officeDocument/2006/relationships/image" Target="../media/image55.png"/><Relationship Id="rId22" Type="http://schemas.openxmlformats.org/officeDocument/2006/relationships/customXml" Target="../ink/ink12.xml"/><Relationship Id="rId27" Type="http://schemas.openxmlformats.org/officeDocument/2006/relationships/image" Target="../media/image21.png"/><Relationship Id="rId43" Type="http://schemas.openxmlformats.org/officeDocument/2006/relationships/image" Target="../media/image29.png"/><Relationship Id="rId48" Type="http://schemas.openxmlformats.org/officeDocument/2006/relationships/customXml" Target="../ink/ink25.xml"/><Relationship Id="rId64" Type="http://schemas.openxmlformats.org/officeDocument/2006/relationships/customXml" Target="../ink/ink33.xml"/><Relationship Id="rId69" Type="http://schemas.openxmlformats.org/officeDocument/2006/relationships/image" Target="../media/image42.png"/><Relationship Id="rId80" Type="http://schemas.openxmlformats.org/officeDocument/2006/relationships/customXml" Target="../ink/ink41.xml"/><Relationship Id="rId85" Type="http://schemas.openxmlformats.org/officeDocument/2006/relationships/image" Target="../media/image50.png"/><Relationship Id="rId12" Type="http://schemas.openxmlformats.org/officeDocument/2006/relationships/customXml" Target="../ink/ink7.xml"/><Relationship Id="rId17" Type="http://schemas.openxmlformats.org/officeDocument/2006/relationships/image" Target="../media/image16.png"/><Relationship Id="rId33" Type="http://schemas.openxmlformats.org/officeDocument/2006/relationships/image" Target="../media/image24.png"/><Relationship Id="rId38" Type="http://schemas.openxmlformats.org/officeDocument/2006/relationships/customXml" Target="../ink/ink20.xml"/><Relationship Id="rId59" Type="http://schemas.openxmlformats.org/officeDocument/2006/relationships/image" Target="../media/image37.png"/><Relationship Id="rId103" Type="http://schemas.openxmlformats.org/officeDocument/2006/relationships/image" Target="../media/image59.png"/><Relationship Id="rId20" Type="http://schemas.openxmlformats.org/officeDocument/2006/relationships/customXml" Target="../ink/ink11.xml"/><Relationship Id="rId41" Type="http://schemas.openxmlformats.org/officeDocument/2006/relationships/image" Target="../media/image28.png"/><Relationship Id="rId54" Type="http://schemas.openxmlformats.org/officeDocument/2006/relationships/customXml" Target="../ink/ink28.xml"/><Relationship Id="rId62" Type="http://schemas.openxmlformats.org/officeDocument/2006/relationships/customXml" Target="../ink/ink32.xml"/><Relationship Id="rId70" Type="http://schemas.openxmlformats.org/officeDocument/2006/relationships/customXml" Target="../ink/ink36.xml"/><Relationship Id="rId75" Type="http://schemas.openxmlformats.org/officeDocument/2006/relationships/image" Target="../media/image45.png"/><Relationship Id="rId83" Type="http://schemas.openxmlformats.org/officeDocument/2006/relationships/image" Target="../media/image49.png"/><Relationship Id="rId88" Type="http://schemas.openxmlformats.org/officeDocument/2006/relationships/customXml" Target="../ink/ink45.xml"/><Relationship Id="rId91" Type="http://schemas.openxmlformats.org/officeDocument/2006/relationships/image" Target="../media/image53.png"/><Relationship Id="rId96" Type="http://schemas.openxmlformats.org/officeDocument/2006/relationships/customXml" Target="../ink/ink49.xml"/><Relationship Id="rId1" Type="http://schemas.openxmlformats.org/officeDocument/2006/relationships/slideLayout" Target="../slideLayouts/slideLayout2.xml"/><Relationship Id="rId6" Type="http://schemas.openxmlformats.org/officeDocument/2006/relationships/customXml" Target="../ink/ink4.xml"/><Relationship Id="rId15" Type="http://schemas.openxmlformats.org/officeDocument/2006/relationships/image" Target="../media/image15.png"/><Relationship Id="rId23" Type="http://schemas.openxmlformats.org/officeDocument/2006/relationships/image" Target="../media/image19.png"/><Relationship Id="rId28" Type="http://schemas.openxmlformats.org/officeDocument/2006/relationships/customXml" Target="../ink/ink15.xml"/><Relationship Id="rId36" Type="http://schemas.openxmlformats.org/officeDocument/2006/relationships/customXml" Target="../ink/ink19.xml"/><Relationship Id="rId49" Type="http://schemas.openxmlformats.org/officeDocument/2006/relationships/image" Target="../media/image32.png"/><Relationship Id="rId57" Type="http://schemas.openxmlformats.org/officeDocument/2006/relationships/image" Target="../media/image36.png"/><Relationship Id="rId106" Type="http://schemas.openxmlformats.org/officeDocument/2006/relationships/customXml" Target="../ink/ink54.xml"/><Relationship Id="rId10" Type="http://schemas.openxmlformats.org/officeDocument/2006/relationships/customXml" Target="../ink/ink6.xml"/><Relationship Id="rId31" Type="http://schemas.openxmlformats.org/officeDocument/2006/relationships/image" Target="../media/image23.png"/><Relationship Id="rId44" Type="http://schemas.openxmlformats.org/officeDocument/2006/relationships/customXml" Target="../ink/ink23.xml"/><Relationship Id="rId52" Type="http://schemas.openxmlformats.org/officeDocument/2006/relationships/customXml" Target="../ink/ink27.xml"/><Relationship Id="rId60" Type="http://schemas.openxmlformats.org/officeDocument/2006/relationships/customXml" Target="../ink/ink31.xml"/><Relationship Id="rId65" Type="http://schemas.openxmlformats.org/officeDocument/2006/relationships/image" Target="../media/image40.png"/><Relationship Id="rId73" Type="http://schemas.openxmlformats.org/officeDocument/2006/relationships/image" Target="../media/image44.png"/><Relationship Id="rId78" Type="http://schemas.openxmlformats.org/officeDocument/2006/relationships/customXml" Target="../ink/ink40.xml"/><Relationship Id="rId81" Type="http://schemas.openxmlformats.org/officeDocument/2006/relationships/image" Target="../media/image48.png"/><Relationship Id="rId86" Type="http://schemas.openxmlformats.org/officeDocument/2006/relationships/customXml" Target="../ink/ink44.xml"/><Relationship Id="rId94" Type="http://schemas.openxmlformats.org/officeDocument/2006/relationships/customXml" Target="../ink/ink48.xml"/><Relationship Id="rId99" Type="http://schemas.openxmlformats.org/officeDocument/2006/relationships/image" Target="../media/image57.png"/><Relationship Id="rId101" Type="http://schemas.openxmlformats.org/officeDocument/2006/relationships/image" Target="../media/image58.png"/><Relationship Id="rId4" Type="http://schemas.openxmlformats.org/officeDocument/2006/relationships/customXml" Target="../ink/ink3.xml"/><Relationship Id="rId9" Type="http://schemas.openxmlformats.org/officeDocument/2006/relationships/image" Target="../media/image12.png"/><Relationship Id="rId13" Type="http://schemas.openxmlformats.org/officeDocument/2006/relationships/image" Target="../media/image14.png"/><Relationship Id="rId18" Type="http://schemas.openxmlformats.org/officeDocument/2006/relationships/customXml" Target="../ink/ink10.xml"/><Relationship Id="rId39" Type="http://schemas.openxmlformats.org/officeDocument/2006/relationships/image" Target="../media/image27.png"/><Relationship Id="rId34" Type="http://schemas.openxmlformats.org/officeDocument/2006/relationships/customXml" Target="../ink/ink18.xml"/><Relationship Id="rId50" Type="http://schemas.openxmlformats.org/officeDocument/2006/relationships/customXml" Target="../ink/ink26.xml"/><Relationship Id="rId55" Type="http://schemas.openxmlformats.org/officeDocument/2006/relationships/image" Target="../media/image35.png"/><Relationship Id="rId76" Type="http://schemas.openxmlformats.org/officeDocument/2006/relationships/customXml" Target="../ink/ink39.xml"/><Relationship Id="rId97" Type="http://schemas.openxmlformats.org/officeDocument/2006/relationships/image" Target="../media/image56.png"/><Relationship Id="rId104" Type="http://schemas.openxmlformats.org/officeDocument/2006/relationships/customXml" Target="../ink/ink53.xml"/><Relationship Id="rId7" Type="http://schemas.openxmlformats.org/officeDocument/2006/relationships/image" Target="../media/image11.png"/><Relationship Id="rId71" Type="http://schemas.openxmlformats.org/officeDocument/2006/relationships/image" Target="../media/image43.png"/><Relationship Id="rId92" Type="http://schemas.openxmlformats.org/officeDocument/2006/relationships/customXml" Target="../ink/ink47.xml"/><Relationship Id="rId2" Type="http://schemas.openxmlformats.org/officeDocument/2006/relationships/image" Target="../media/image8.png"/><Relationship Id="rId29" Type="http://schemas.openxmlformats.org/officeDocument/2006/relationships/image" Target="../media/image22.png"/><Relationship Id="rId24" Type="http://schemas.openxmlformats.org/officeDocument/2006/relationships/customXml" Target="../ink/ink13.xml"/><Relationship Id="rId40" Type="http://schemas.openxmlformats.org/officeDocument/2006/relationships/customXml" Target="../ink/ink21.xml"/><Relationship Id="rId45" Type="http://schemas.openxmlformats.org/officeDocument/2006/relationships/image" Target="../media/image30.png"/><Relationship Id="rId66" Type="http://schemas.openxmlformats.org/officeDocument/2006/relationships/customXml" Target="../ink/ink34.xml"/><Relationship Id="rId87" Type="http://schemas.openxmlformats.org/officeDocument/2006/relationships/image" Target="../media/image51.png"/><Relationship Id="rId61" Type="http://schemas.openxmlformats.org/officeDocument/2006/relationships/image" Target="../media/image38.png"/><Relationship Id="rId82" Type="http://schemas.openxmlformats.org/officeDocument/2006/relationships/customXml" Target="../ink/ink42.xml"/><Relationship Id="rId19" Type="http://schemas.openxmlformats.org/officeDocument/2006/relationships/image" Target="../media/image17.png"/><Relationship Id="rId14" Type="http://schemas.openxmlformats.org/officeDocument/2006/relationships/customXml" Target="../ink/ink8.xml"/><Relationship Id="rId30" Type="http://schemas.openxmlformats.org/officeDocument/2006/relationships/customXml" Target="../ink/ink16.xml"/><Relationship Id="rId35" Type="http://schemas.openxmlformats.org/officeDocument/2006/relationships/image" Target="../media/image25.png"/><Relationship Id="rId56" Type="http://schemas.openxmlformats.org/officeDocument/2006/relationships/customXml" Target="../ink/ink29.xml"/><Relationship Id="rId77" Type="http://schemas.openxmlformats.org/officeDocument/2006/relationships/image" Target="../media/image46.png"/><Relationship Id="rId100" Type="http://schemas.openxmlformats.org/officeDocument/2006/relationships/customXml" Target="../ink/ink51.xml"/><Relationship Id="rId105" Type="http://schemas.openxmlformats.org/officeDocument/2006/relationships/image" Target="../media/image60.png"/><Relationship Id="rId8" Type="http://schemas.openxmlformats.org/officeDocument/2006/relationships/customXml" Target="../ink/ink5.xml"/><Relationship Id="rId51" Type="http://schemas.openxmlformats.org/officeDocument/2006/relationships/image" Target="../media/image33.png"/><Relationship Id="rId72" Type="http://schemas.openxmlformats.org/officeDocument/2006/relationships/customXml" Target="../ink/ink37.xml"/><Relationship Id="rId93" Type="http://schemas.openxmlformats.org/officeDocument/2006/relationships/image" Target="../media/image54.png"/><Relationship Id="rId98" Type="http://schemas.openxmlformats.org/officeDocument/2006/relationships/customXml" Target="../ink/ink50.xml"/><Relationship Id="rId3" Type="http://schemas.openxmlformats.org/officeDocument/2006/relationships/image" Target="../media/image9.png"/><Relationship Id="rId25" Type="http://schemas.openxmlformats.org/officeDocument/2006/relationships/image" Target="../media/image20.png"/><Relationship Id="rId46" Type="http://schemas.openxmlformats.org/officeDocument/2006/relationships/customXml" Target="../ink/ink24.xml"/><Relationship Id="rId67"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Rectangle 2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24C588-DC96-19A4-23DF-AD63566252DE}"/>
              </a:ext>
            </a:extLst>
          </p:cNvPr>
          <p:cNvSpPr>
            <a:spLocks noGrp="1"/>
          </p:cNvSpPr>
          <p:nvPr>
            <p:ph type="ctrTitle"/>
          </p:nvPr>
        </p:nvSpPr>
        <p:spPr>
          <a:xfrm>
            <a:off x="1115568" y="548640"/>
            <a:ext cx="10168128" cy="1179576"/>
          </a:xfrm>
        </p:spPr>
        <p:txBody>
          <a:bodyPr vert="horz" lIns="91440" tIns="45720" rIns="91440" bIns="45720" rtlCol="0" anchor="ctr">
            <a:normAutofit fontScale="90000"/>
          </a:bodyPr>
          <a:lstStyle/>
          <a:p>
            <a:r>
              <a:rPr lang="en-US" sz="3700" i="1" kern="1200" dirty="0">
                <a:solidFill>
                  <a:schemeClr val="tx1"/>
                </a:solidFill>
                <a:latin typeface="+mj-lt"/>
                <a:ea typeface="+mj-ea"/>
                <a:cs typeface="+mj-cs"/>
              </a:rPr>
              <a:t>LIMU-BERT: Unleashing the Potential of Unlabeled Data for</a:t>
            </a:r>
            <a:br>
              <a:rPr lang="en-US" sz="3700" i="1" kern="1200" dirty="0">
                <a:solidFill>
                  <a:schemeClr val="tx1"/>
                </a:solidFill>
                <a:latin typeface="+mj-lt"/>
                <a:ea typeface="+mj-ea"/>
                <a:cs typeface="+mj-cs"/>
              </a:rPr>
            </a:br>
            <a:r>
              <a:rPr lang="en-US" sz="3700" i="1" kern="1200" dirty="0">
                <a:solidFill>
                  <a:schemeClr val="tx1"/>
                </a:solidFill>
                <a:latin typeface="+mj-lt"/>
                <a:ea typeface="+mj-ea"/>
                <a:cs typeface="+mj-cs"/>
              </a:rPr>
              <a:t>IMU Sensing Applications</a:t>
            </a:r>
          </a:p>
        </p:txBody>
      </p:sp>
      <p:sp>
        <p:nvSpPr>
          <p:cNvPr id="25"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ubtitle 2">
            <a:extLst>
              <a:ext uri="{FF2B5EF4-FFF2-40B4-BE49-F238E27FC236}">
                <a16:creationId xmlns:a16="http://schemas.microsoft.com/office/drawing/2014/main" id="{AFE52674-3819-8069-2166-21B498F98AA6}"/>
              </a:ext>
            </a:extLst>
          </p:cNvPr>
          <p:cNvSpPr>
            <a:spLocks noGrp="1"/>
          </p:cNvSpPr>
          <p:nvPr>
            <p:ph type="subTitle" idx="1"/>
          </p:nvPr>
        </p:nvSpPr>
        <p:spPr>
          <a:xfrm>
            <a:off x="1115568" y="2481943"/>
            <a:ext cx="10168128" cy="3695020"/>
          </a:xfrm>
        </p:spPr>
        <p:txBody>
          <a:bodyPr vert="horz" lIns="91440" tIns="45720" rIns="91440" bIns="45720" rtlCol="0">
            <a:normAutofit lnSpcReduction="10000"/>
          </a:bodyPr>
          <a:lstStyle/>
          <a:p>
            <a:r>
              <a:rPr lang="en-US" sz="2200" i="1" dirty="0" err="1"/>
              <a:t>Huatao</a:t>
            </a:r>
            <a:r>
              <a:rPr lang="en-US" sz="2200" i="1" dirty="0"/>
              <a:t> Xu, </a:t>
            </a:r>
            <a:r>
              <a:rPr lang="en-US" sz="2200" i="1" dirty="0" err="1"/>
              <a:t>Pengfei</a:t>
            </a:r>
            <a:r>
              <a:rPr lang="en-US" sz="2200" i="1" dirty="0"/>
              <a:t> Zhou, Rui Tan, Mo Li</a:t>
            </a:r>
            <a:r>
              <a:rPr lang="en-US" sz="2200" i="1" baseline="30000" dirty="0"/>
              <a:t>1</a:t>
            </a:r>
          </a:p>
          <a:p>
            <a:r>
              <a:rPr lang="en-US" sz="2200" i="1" dirty="0" err="1"/>
              <a:t>Guobin</a:t>
            </a:r>
            <a:r>
              <a:rPr lang="en-US" sz="2200" i="1" dirty="0"/>
              <a:t> Shen</a:t>
            </a:r>
            <a:r>
              <a:rPr lang="en-US" sz="2200" i="1" baseline="30000" dirty="0"/>
              <a:t>2</a:t>
            </a:r>
            <a:endParaRPr lang="en-US" sz="2200" i="1" dirty="0"/>
          </a:p>
          <a:p>
            <a:r>
              <a:rPr lang="en-US" sz="2200" dirty="0"/>
              <a:t>(</a:t>
            </a:r>
            <a:r>
              <a:rPr lang="en-US" sz="2200" i="1" baseline="30000" dirty="0"/>
              <a:t>1</a:t>
            </a:r>
            <a:r>
              <a:rPr lang="en-US" sz="2200" dirty="0"/>
              <a:t>Nanyang Technological University-Singapore, </a:t>
            </a:r>
            <a:r>
              <a:rPr lang="en-US" sz="2200" i="1" baseline="30000" dirty="0"/>
              <a:t>2</a:t>
            </a:r>
            <a:r>
              <a:rPr lang="en-US" sz="2200" dirty="0"/>
              <a:t>Alibaba Group)</a:t>
            </a:r>
          </a:p>
          <a:p>
            <a:endParaRPr lang="en-US" sz="2200" dirty="0"/>
          </a:p>
          <a:p>
            <a:r>
              <a:rPr lang="en-US" sz="2200" dirty="0"/>
              <a:t>Presenter: </a:t>
            </a:r>
            <a:r>
              <a:rPr lang="en-US" sz="2200" dirty="0">
                <a:hlinkClick r:id="rId3"/>
              </a:rPr>
              <a:t>Shovito Barua Soumma</a:t>
            </a:r>
            <a:endParaRPr lang="en-US" sz="2200" dirty="0"/>
          </a:p>
          <a:p>
            <a:r>
              <a:rPr lang="en-US" sz="2000" dirty="0"/>
              <a:t>Date: September 11, 2024</a:t>
            </a:r>
          </a:p>
          <a:p>
            <a:pPr indent="-228600" algn="l">
              <a:buFont typeface="Arial" panose="020B0604020202020204" pitchFamily="34" charset="0"/>
              <a:buChar char="•"/>
            </a:pPr>
            <a:endParaRPr lang="en-US" sz="2200" dirty="0"/>
          </a:p>
          <a:p>
            <a:pPr marL="342900" indent="-228600" algn="l">
              <a:buFont typeface="Arial" panose="020B0604020202020204" pitchFamily="34" charset="0"/>
              <a:buChar char="•"/>
            </a:pPr>
            <a:r>
              <a:rPr lang="en-US" sz="2200" dirty="0"/>
              <a:t>Archive </a:t>
            </a:r>
            <a:r>
              <a:rPr lang="en-US" sz="2200" dirty="0" err="1"/>
              <a:t>SenSys</a:t>
            </a:r>
            <a:r>
              <a:rPr lang="en-US" sz="2200" dirty="0"/>
              <a:t> 2021, [74 Citations as today]</a:t>
            </a:r>
          </a:p>
          <a:p>
            <a:pPr marL="342900" indent="-228600" algn="l">
              <a:buFont typeface="Arial" panose="020B0604020202020204" pitchFamily="34" charset="0"/>
              <a:buChar char="•"/>
            </a:pPr>
            <a:r>
              <a:rPr lang="en-US" sz="2200" dirty="0"/>
              <a:t>Code Base: </a:t>
            </a:r>
            <a:r>
              <a:rPr lang="en-US" sz="2200" dirty="0">
                <a:hlinkClick r:id="rId4"/>
              </a:rPr>
              <a:t>https://github.com/dapowan/LIMU-BERT-Public</a:t>
            </a:r>
            <a:r>
              <a:rPr lang="en-US" sz="2200" dirty="0"/>
              <a:t>  </a:t>
            </a:r>
          </a:p>
        </p:txBody>
      </p:sp>
    </p:spTree>
    <p:extLst>
      <p:ext uri="{BB962C8B-B14F-4D97-AF65-F5344CB8AC3E}">
        <p14:creationId xmlns:p14="http://schemas.microsoft.com/office/powerpoint/2010/main" val="1831592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CACA4-4D56-2602-1DD7-8B8A492D1532}"/>
              </a:ext>
            </a:extLst>
          </p:cNvPr>
          <p:cNvSpPr>
            <a:spLocks noGrp="1"/>
          </p:cNvSpPr>
          <p:nvPr>
            <p:ph type="title"/>
          </p:nvPr>
        </p:nvSpPr>
        <p:spPr/>
        <p:txBody>
          <a:bodyPr/>
          <a:lstStyle/>
          <a:p>
            <a:r>
              <a:rPr lang="en-US" dirty="0"/>
              <a:t>SSL workflow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A095E93-FC5F-778F-3D14-465ED209EE6B}"/>
                  </a:ext>
                </a:extLst>
              </p:cNvPr>
              <p:cNvSpPr>
                <a:spLocks noGrp="1"/>
              </p:cNvSpPr>
              <p:nvPr>
                <p:ph idx="1"/>
              </p:nvPr>
            </p:nvSpPr>
            <p:spPr>
              <a:xfrm>
                <a:off x="838200" y="1825625"/>
                <a:ext cx="5978236" cy="4351338"/>
              </a:xfrm>
            </p:spPr>
            <p:txBody>
              <a:bodyPr>
                <a:normAutofit fontScale="92500" lnSpcReduction="20000"/>
              </a:bodyPr>
              <a:lstStyle/>
              <a:p>
                <a14:m>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𝐸</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𝑑𝑖𝑚</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sub>
                    </m:sSub>
                    <m:r>
                      <a:rPr lang="en-US" i="1" smtClean="0">
                        <a:latin typeface="Cambria Math" panose="02040503050406030204" pitchFamily="18" charset="0"/>
                      </a:rPr>
                      <m:t> = </m:t>
                    </m:r>
                    <m:sSub>
                      <m:sSubPr>
                        <m:ctrlPr>
                          <a:rPr lang="en-US" b="0" i="1" smtClean="0">
                            <a:latin typeface="Cambria Math" panose="02040503050406030204" pitchFamily="18" charset="0"/>
                          </a:rPr>
                        </m:ctrlPr>
                      </m:sSubPr>
                      <m:e>
                        <m:r>
                          <a:rPr lang="en-US" i="1" smtClean="0">
                            <a:latin typeface="Cambria Math" panose="02040503050406030204" pitchFamily="18" charset="0"/>
                          </a:rPr>
                          <m:t>𝑓</m:t>
                        </m:r>
                      </m:e>
                      <m:sub>
                        <m:r>
                          <a:rPr lang="en-US" i="1" smtClean="0">
                            <a:latin typeface="Cambria Math" panose="02040503050406030204" pitchFamily="18" charset="0"/>
                          </a:rPr>
                          <m:t>𝑒𝑛𝑐</m:t>
                        </m:r>
                      </m:sub>
                    </m:sSub>
                    <m:r>
                      <a:rPr lang="en-US" i="1" smtClean="0">
                        <a:latin typeface="Cambria Math" panose="02040503050406030204" pitchFamily="18" charset="0"/>
                      </a:rPr>
                      <m:t>(</m:t>
                    </m:r>
                    <m:sSup>
                      <m:sSupPr>
                        <m:ctrlPr>
                          <a:rPr lang="en-US" b="0" i="1" smtClean="0">
                            <a:latin typeface="Cambria Math" panose="02040503050406030204" pitchFamily="18" charset="0"/>
                          </a:rPr>
                        </m:ctrlPr>
                      </m:sSupPr>
                      <m:e>
                        <m:r>
                          <a:rPr lang="en-US" i="1" smtClean="0">
                            <a:latin typeface="Cambria Math" panose="02040503050406030204" pitchFamily="18" charset="0"/>
                          </a:rPr>
                          <m:t>𝑋</m:t>
                        </m:r>
                      </m:e>
                      <m:sup>
                        <m:r>
                          <a:rPr lang="en-US" i="1">
                            <a:latin typeface="Cambria Math" panose="02040503050406030204" pitchFamily="18" charset="0"/>
                          </a:rPr>
                          <m:t>𝑢</m:t>
                        </m:r>
                      </m:sup>
                    </m:sSup>
                    <m:r>
                      <a:rPr lang="en-US" i="1">
                        <a:latin typeface="Cambria Math" panose="02040503050406030204" pitchFamily="18" charset="0"/>
                      </a:rPr>
                      <m:t>)</m:t>
                    </m:r>
                  </m:oMath>
                </a14:m>
                <a:endParaRPr lang="en-US" dirty="0"/>
              </a:p>
              <a:p>
                <a:r>
                  <a:rPr lang="en-US" dirty="0"/>
                  <a:t>3 Residual Block </a:t>
                </a:r>
              </a:p>
              <a:p>
                <a:endParaRPr lang="en-US" dirty="0"/>
              </a:p>
              <a:p>
                <a:endParaRPr lang="en-US" dirty="0"/>
              </a:p>
              <a:p>
                <a:endParaRPr lang="en-US" dirty="0"/>
              </a:p>
              <a:p>
                <a:endParaRPr lang="en-US" dirty="0"/>
              </a:p>
              <a:p>
                <a:r>
                  <a:rPr lang="en-US" dirty="0"/>
                  <a:t>Finally, we can get representations </a:t>
                </a:r>
                <a:br>
                  <a:rPr lang="en-US" dirty="0"/>
                </a:br>
                <a14:m>
                  <m:oMath xmlns:m="http://schemas.openxmlformats.org/officeDocument/2006/math">
                    <m:r>
                      <a:rPr lang="en-US" b="0" i="1" dirty="0" smtClean="0">
                        <a:latin typeface="Cambria Math" panose="02040503050406030204" pitchFamily="18" charset="0"/>
                      </a:rPr>
                      <m:t>𝐸</m:t>
                    </m:r>
                    <m:r>
                      <a:rPr lang="en-US" b="0" i="1" dirty="0" smtClean="0">
                        <a:latin typeface="Cambria Math" panose="02040503050406030204" pitchFamily="18" charset="0"/>
                      </a:rPr>
                      <m:t> = </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𝐻</m:t>
                        </m:r>
                      </m:e>
                      <m:sup>
                        <m:d>
                          <m:dPr>
                            <m:begChr m:val="{"/>
                            <m:endChr m:val="}"/>
                            <m:ctrlPr>
                              <a:rPr lang="en-US" i="1" dirty="0" smtClean="0">
                                <a:latin typeface="Cambria Math" panose="02040503050406030204" pitchFamily="18" charset="0"/>
                              </a:rPr>
                            </m:ctrlPr>
                          </m:dPr>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𝑅</m:t>
                                </m:r>
                              </m:e>
                              <m:sub>
                                <m:r>
                                  <a:rPr lang="en-US" b="0" i="1" dirty="0" smtClean="0">
                                    <a:latin typeface="Cambria Math" panose="02040503050406030204" pitchFamily="18" charset="0"/>
                                  </a:rPr>
                                  <m:t>𝑛𝑢𝑚</m:t>
                                </m:r>
                              </m:sub>
                            </m:sSub>
                          </m:e>
                        </m:d>
                      </m:sup>
                    </m:sSup>
                  </m:oMath>
                </a14:m>
                <a:r>
                  <a:rPr lang="en-US" dirty="0"/>
                  <a:t> for a masked IMU sequence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𝑋</m:t>
                        </m:r>
                      </m:e>
                      <m:sup>
                        <m:r>
                          <a:rPr lang="en-US" b="0" i="1" dirty="0" smtClean="0">
                            <a:latin typeface="Cambria Math" panose="02040503050406030204" pitchFamily="18" charset="0"/>
                          </a:rPr>
                          <m:t>𝑚</m:t>
                        </m:r>
                      </m:sup>
                    </m:sSup>
                  </m:oMath>
                </a14:m>
                <a:r>
                  <a:rPr lang="en-US" dirty="0"/>
                  <a:t>. In LIMU-BERT, </a:t>
                </a:r>
                <a14:m>
                  <m:oMath xmlns:m="http://schemas.openxmlformats.org/officeDocument/2006/math">
                    <m:sSub>
                      <m:sSubPr>
                        <m:ctrlPr>
                          <a:rPr lang="en-US" i="1" dirty="0">
                            <a:latin typeface="Cambria Math" panose="02040503050406030204" pitchFamily="18" charset="0"/>
                          </a:rPr>
                        </m:ctrlPr>
                      </m:sSubPr>
                      <m:e>
                        <m:r>
                          <a:rPr lang="en-US" b="0" i="1" dirty="0">
                            <a:latin typeface="Cambria Math" panose="02040503050406030204" pitchFamily="18" charset="0"/>
                          </a:rPr>
                          <m:t>𝑅</m:t>
                        </m:r>
                      </m:e>
                      <m:sub>
                        <m:r>
                          <a:rPr lang="en-US" b="0" i="1" dirty="0">
                            <a:latin typeface="Cambria Math" panose="02040503050406030204" pitchFamily="18" charset="0"/>
                          </a:rPr>
                          <m:t>𝑛𝑢𝑚</m:t>
                        </m:r>
                      </m:sub>
                    </m:sSub>
                  </m:oMath>
                </a14:m>
                <a:r>
                  <a:rPr lang="en-US" dirty="0"/>
                  <a:t> and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𝐻</m:t>
                        </m:r>
                      </m:e>
                      <m:sub>
                        <m:r>
                          <a:rPr lang="en-US" b="0" i="1" dirty="0" smtClean="0">
                            <a:latin typeface="Cambria Math" panose="02040503050406030204" pitchFamily="18" charset="0"/>
                          </a:rPr>
                          <m:t>𝑑𝑖𝑚</m:t>
                        </m:r>
                      </m:sub>
                    </m:sSub>
                  </m:oMath>
                </a14:m>
                <a:r>
                  <a:rPr lang="en-US" dirty="0"/>
                  <a:t> are set to 4. According to the previous designs, the </a:t>
                </a:r>
                <a:r>
                  <a:rPr lang="en-US" dirty="0">
                    <a:solidFill>
                      <a:srgbClr val="FF0000"/>
                    </a:solidFill>
                  </a:rPr>
                  <a:t>𝐿 is set to 120 </a:t>
                </a:r>
                <a:r>
                  <a:rPr lang="en-US" dirty="0"/>
                  <a:t>under a sampling rate of 20Hz.</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DA095E93-FC5F-778F-3D14-465ED209EE6B}"/>
                  </a:ext>
                </a:extLst>
              </p:cNvPr>
              <p:cNvSpPr>
                <a:spLocks noGrp="1" noRot="1" noChangeAspect="1" noMove="1" noResize="1" noEditPoints="1" noAdjustHandles="1" noChangeArrowheads="1" noChangeShapeType="1" noTextEdit="1"/>
              </p:cNvSpPr>
              <p:nvPr>
                <p:ph idx="1"/>
              </p:nvPr>
            </p:nvSpPr>
            <p:spPr>
              <a:xfrm>
                <a:off x="838200" y="1825625"/>
                <a:ext cx="5978236" cy="4351338"/>
              </a:xfrm>
              <a:blipFill>
                <a:blip r:embed="rId3"/>
                <a:stretch>
                  <a:fillRect l="-1699" t="-1744" b="-319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BCEAD309-9238-76F0-8A65-F5235F2A5D5E}"/>
              </a:ext>
            </a:extLst>
          </p:cNvPr>
          <p:cNvPicPr>
            <a:picLocks noChangeAspect="1"/>
          </p:cNvPicPr>
          <p:nvPr/>
        </p:nvPicPr>
        <p:blipFill>
          <a:blip r:embed="rId4"/>
          <a:stretch>
            <a:fillRect/>
          </a:stretch>
        </p:blipFill>
        <p:spPr>
          <a:xfrm>
            <a:off x="6816436" y="330988"/>
            <a:ext cx="5203371" cy="6161887"/>
          </a:xfrm>
          <a:prstGeom prst="rect">
            <a:avLst/>
          </a:prstGeom>
        </p:spPr>
      </p:pic>
      <p:pic>
        <p:nvPicPr>
          <p:cNvPr id="5" name="Picture 4">
            <a:extLst>
              <a:ext uri="{FF2B5EF4-FFF2-40B4-BE49-F238E27FC236}">
                <a16:creationId xmlns:a16="http://schemas.microsoft.com/office/drawing/2014/main" id="{200D3ED0-D8B8-6647-2553-DF2D370F97A5}"/>
              </a:ext>
            </a:extLst>
          </p:cNvPr>
          <p:cNvPicPr>
            <a:picLocks noChangeAspect="1"/>
          </p:cNvPicPr>
          <p:nvPr/>
        </p:nvPicPr>
        <p:blipFill>
          <a:blip r:embed="rId5"/>
          <a:stretch>
            <a:fillRect/>
          </a:stretch>
        </p:blipFill>
        <p:spPr>
          <a:xfrm>
            <a:off x="965888" y="2675951"/>
            <a:ext cx="5334000" cy="1333500"/>
          </a:xfrm>
          <a:prstGeom prst="rect">
            <a:avLst/>
          </a:prstGeom>
        </p:spPr>
      </p:pic>
      <p:sp>
        <p:nvSpPr>
          <p:cNvPr id="6" name="Rectangle 5">
            <a:extLst>
              <a:ext uri="{FF2B5EF4-FFF2-40B4-BE49-F238E27FC236}">
                <a16:creationId xmlns:a16="http://schemas.microsoft.com/office/drawing/2014/main" id="{AE520FED-4CE9-CA84-11DC-AD083ED307DD}"/>
              </a:ext>
            </a:extLst>
          </p:cNvPr>
          <p:cNvSpPr/>
          <p:nvPr/>
        </p:nvSpPr>
        <p:spPr>
          <a:xfrm>
            <a:off x="6816436" y="1143000"/>
            <a:ext cx="2695864" cy="3352800"/>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45C0D61-CCBD-1601-6AD5-2C81B212F082}"/>
              </a:ext>
            </a:extLst>
          </p:cNvPr>
          <p:cNvSpPr txBox="1"/>
          <p:nvPr/>
        </p:nvSpPr>
        <p:spPr>
          <a:xfrm rot="16200000">
            <a:off x="4967796" y="2269263"/>
            <a:ext cx="3173559" cy="584775"/>
          </a:xfrm>
          <a:prstGeom prst="rect">
            <a:avLst/>
          </a:prstGeom>
          <a:noFill/>
        </p:spPr>
        <p:txBody>
          <a:bodyPr wrap="square" rtlCol="0">
            <a:spAutoFit/>
          </a:bodyPr>
          <a:lstStyle/>
          <a:p>
            <a:r>
              <a:rPr lang="en-US" sz="1600" dirty="0">
                <a:solidFill>
                  <a:srgbClr val="FF0000"/>
                </a:solidFill>
              </a:rPr>
              <a:t>R=1 trainable; if R≠1 then shared the parameters of R=1</a:t>
            </a:r>
          </a:p>
        </p:txBody>
      </p:sp>
    </p:spTree>
    <p:extLst>
      <p:ext uri="{BB962C8B-B14F-4D97-AF65-F5344CB8AC3E}">
        <p14:creationId xmlns:p14="http://schemas.microsoft.com/office/powerpoint/2010/main" val="315242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DABC0E-F5BE-9BAF-9A0D-DA586521FB7F}"/>
              </a:ext>
            </a:extLst>
          </p:cNvPr>
          <p:cNvSpPr>
            <a:spLocks noGrp="1"/>
          </p:cNvSpPr>
          <p:nvPr>
            <p:ph idx="1"/>
          </p:nvPr>
        </p:nvSpPr>
        <p:spPr/>
        <p:txBody>
          <a:bodyPr/>
          <a:lstStyle/>
          <a:p>
            <a:endParaRPr lang="en-US" dirty="0"/>
          </a:p>
        </p:txBody>
      </p:sp>
      <p:sp>
        <p:nvSpPr>
          <p:cNvPr id="5" name="Title 1">
            <a:extLst>
              <a:ext uri="{FF2B5EF4-FFF2-40B4-BE49-F238E27FC236}">
                <a16:creationId xmlns:a16="http://schemas.microsoft.com/office/drawing/2014/main" id="{FBF622A0-B1CE-1F4F-0F44-7F6218E30915}"/>
              </a:ext>
            </a:extLst>
          </p:cNvPr>
          <p:cNvSpPr>
            <a:spLocks noGrp="1"/>
          </p:cNvSpPr>
          <p:nvPr>
            <p:ph type="title"/>
          </p:nvPr>
        </p:nvSpPr>
        <p:spPr>
          <a:xfrm>
            <a:off x="838200" y="365125"/>
            <a:ext cx="10515600" cy="1325563"/>
          </a:xfrm>
        </p:spPr>
        <p:txBody>
          <a:bodyPr/>
          <a:lstStyle/>
          <a:p>
            <a:r>
              <a:rPr lang="en-US" dirty="0"/>
              <a:t>SSL workflow</a:t>
            </a:r>
          </a:p>
        </p:txBody>
      </p:sp>
      <p:pic>
        <p:nvPicPr>
          <p:cNvPr id="6" name="Picture 5">
            <a:extLst>
              <a:ext uri="{FF2B5EF4-FFF2-40B4-BE49-F238E27FC236}">
                <a16:creationId xmlns:a16="http://schemas.microsoft.com/office/drawing/2014/main" id="{6B899CD9-4687-7CA6-C0CD-55A80622818F}"/>
              </a:ext>
            </a:extLst>
          </p:cNvPr>
          <p:cNvPicPr>
            <a:picLocks noChangeAspect="1"/>
          </p:cNvPicPr>
          <p:nvPr/>
        </p:nvPicPr>
        <p:blipFill>
          <a:blip r:embed="rId3"/>
          <a:stretch>
            <a:fillRect/>
          </a:stretch>
        </p:blipFill>
        <p:spPr>
          <a:xfrm>
            <a:off x="6840186" y="330988"/>
            <a:ext cx="5203371" cy="6161887"/>
          </a:xfrm>
          <a:prstGeom prst="rect">
            <a:avLst/>
          </a:prstGeom>
        </p:spPr>
      </p:pic>
      <p:pic>
        <p:nvPicPr>
          <p:cNvPr id="7" name="Picture 6">
            <a:extLst>
              <a:ext uri="{FF2B5EF4-FFF2-40B4-BE49-F238E27FC236}">
                <a16:creationId xmlns:a16="http://schemas.microsoft.com/office/drawing/2014/main" id="{D526B3E6-DC70-F311-A301-0A70A8811370}"/>
              </a:ext>
            </a:extLst>
          </p:cNvPr>
          <p:cNvPicPr>
            <a:picLocks noChangeAspect="1"/>
          </p:cNvPicPr>
          <p:nvPr/>
        </p:nvPicPr>
        <p:blipFill>
          <a:blip r:embed="rId4"/>
          <a:stretch>
            <a:fillRect/>
          </a:stretch>
        </p:blipFill>
        <p:spPr>
          <a:xfrm>
            <a:off x="892629" y="1724825"/>
            <a:ext cx="5203371" cy="3541874"/>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94DE4672-0A09-281A-B8A1-607F947AA7DF}"/>
                  </a:ext>
                </a:extLst>
              </p14:cNvPr>
              <p14:cNvContentPartPr/>
              <p14:nvPr/>
            </p14:nvContentPartPr>
            <p14:xfrm>
              <a:off x="1847880" y="4547520"/>
              <a:ext cx="3606840" cy="118080"/>
            </p14:xfrm>
          </p:contentPart>
        </mc:Choice>
        <mc:Fallback xmlns="">
          <p:pic>
            <p:nvPicPr>
              <p:cNvPr id="8" name="Ink 7">
                <a:extLst>
                  <a:ext uri="{FF2B5EF4-FFF2-40B4-BE49-F238E27FC236}">
                    <a16:creationId xmlns:a16="http://schemas.microsoft.com/office/drawing/2014/main" id="{94DE4672-0A09-281A-B8A1-607F947AA7DF}"/>
                  </a:ext>
                </a:extLst>
              </p:cNvPr>
              <p:cNvPicPr/>
              <p:nvPr/>
            </p:nvPicPr>
            <p:blipFill>
              <a:blip r:embed="rId6"/>
              <a:stretch>
                <a:fillRect/>
              </a:stretch>
            </p:blipFill>
            <p:spPr>
              <a:xfrm>
                <a:off x="1832040" y="4484160"/>
                <a:ext cx="36381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BB2AEFBB-1A56-2CAE-5E62-8DCF39853F69}"/>
                  </a:ext>
                </a:extLst>
              </p14:cNvPr>
              <p14:cNvContentPartPr/>
              <p14:nvPr/>
            </p14:nvContentPartPr>
            <p14:xfrm>
              <a:off x="1499400" y="4776120"/>
              <a:ext cx="2604960" cy="110520"/>
            </p14:xfrm>
          </p:contentPart>
        </mc:Choice>
        <mc:Fallback xmlns="">
          <p:pic>
            <p:nvPicPr>
              <p:cNvPr id="9" name="Ink 8">
                <a:extLst>
                  <a:ext uri="{FF2B5EF4-FFF2-40B4-BE49-F238E27FC236}">
                    <a16:creationId xmlns:a16="http://schemas.microsoft.com/office/drawing/2014/main" id="{BB2AEFBB-1A56-2CAE-5E62-8DCF39853F69}"/>
                  </a:ext>
                </a:extLst>
              </p:cNvPr>
              <p:cNvPicPr/>
              <p:nvPr/>
            </p:nvPicPr>
            <p:blipFill>
              <a:blip r:embed="rId8"/>
              <a:stretch>
                <a:fillRect/>
              </a:stretch>
            </p:blipFill>
            <p:spPr>
              <a:xfrm>
                <a:off x="1483560" y="4712760"/>
                <a:ext cx="26362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7760C9B5-B4D1-2FA4-2C6E-AF15A060F15E}"/>
                  </a:ext>
                </a:extLst>
              </p14:cNvPr>
              <p14:cNvContentPartPr/>
              <p14:nvPr/>
            </p14:nvContentPartPr>
            <p14:xfrm>
              <a:off x="7435440" y="793080"/>
              <a:ext cx="4067280" cy="1964880"/>
            </p14:xfrm>
          </p:contentPart>
        </mc:Choice>
        <mc:Fallback xmlns="">
          <p:pic>
            <p:nvPicPr>
              <p:cNvPr id="10" name="Ink 9">
                <a:extLst>
                  <a:ext uri="{FF2B5EF4-FFF2-40B4-BE49-F238E27FC236}">
                    <a16:creationId xmlns:a16="http://schemas.microsoft.com/office/drawing/2014/main" id="{7760C9B5-B4D1-2FA4-2C6E-AF15A060F15E}"/>
                  </a:ext>
                </a:extLst>
              </p:cNvPr>
              <p:cNvPicPr/>
              <p:nvPr/>
            </p:nvPicPr>
            <p:blipFill>
              <a:blip r:embed="rId10"/>
              <a:stretch>
                <a:fillRect/>
              </a:stretch>
            </p:blipFill>
            <p:spPr>
              <a:xfrm>
                <a:off x="7426080" y="783720"/>
                <a:ext cx="4086000" cy="1983600"/>
              </a:xfrm>
              <a:prstGeom prst="rect">
                <a:avLst/>
              </a:prstGeom>
            </p:spPr>
          </p:pic>
        </mc:Fallback>
      </mc:AlternateContent>
      <p:pic>
        <p:nvPicPr>
          <p:cNvPr id="11" name="Picture 10">
            <a:extLst>
              <a:ext uri="{FF2B5EF4-FFF2-40B4-BE49-F238E27FC236}">
                <a16:creationId xmlns:a16="http://schemas.microsoft.com/office/drawing/2014/main" id="{06329302-4E16-3CB7-FC2F-9F9C95277EFF}"/>
              </a:ext>
            </a:extLst>
          </p:cNvPr>
          <p:cNvPicPr>
            <a:picLocks noChangeAspect="1"/>
          </p:cNvPicPr>
          <p:nvPr/>
        </p:nvPicPr>
        <p:blipFill>
          <a:blip r:embed="rId11"/>
          <a:stretch>
            <a:fillRect/>
          </a:stretch>
        </p:blipFill>
        <p:spPr>
          <a:xfrm>
            <a:off x="943429" y="5552504"/>
            <a:ext cx="5207000" cy="977900"/>
          </a:xfrm>
          <a:prstGeom prst="rect">
            <a:avLst/>
          </a:prstGeom>
        </p:spPr>
      </p:pic>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0B69F25E-251F-A633-F301-622722F525E3}"/>
                  </a:ext>
                </a:extLst>
              </p14:cNvPr>
              <p14:cNvContentPartPr/>
              <p14:nvPr/>
            </p14:nvContentPartPr>
            <p14:xfrm>
              <a:off x="3390120" y="6051960"/>
              <a:ext cx="510120" cy="17280"/>
            </p14:xfrm>
          </p:contentPart>
        </mc:Choice>
        <mc:Fallback xmlns="">
          <p:pic>
            <p:nvPicPr>
              <p:cNvPr id="12" name="Ink 11">
                <a:extLst>
                  <a:ext uri="{FF2B5EF4-FFF2-40B4-BE49-F238E27FC236}">
                    <a16:creationId xmlns:a16="http://schemas.microsoft.com/office/drawing/2014/main" id="{0B69F25E-251F-A633-F301-622722F525E3}"/>
                  </a:ext>
                </a:extLst>
              </p:cNvPr>
              <p:cNvPicPr/>
              <p:nvPr/>
            </p:nvPicPr>
            <p:blipFill>
              <a:blip r:embed="rId13"/>
              <a:stretch>
                <a:fillRect/>
              </a:stretch>
            </p:blipFill>
            <p:spPr>
              <a:xfrm>
                <a:off x="3374280" y="5988600"/>
                <a:ext cx="541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F6C355F4-3C95-26D9-3611-FC03F6F4D8D6}"/>
                  </a:ext>
                </a:extLst>
              </p14:cNvPr>
              <p14:cNvContentPartPr/>
              <p14:nvPr/>
            </p14:nvContentPartPr>
            <p14:xfrm>
              <a:off x="4668480" y="5995440"/>
              <a:ext cx="510840" cy="162000"/>
            </p14:xfrm>
          </p:contentPart>
        </mc:Choice>
        <mc:Fallback xmlns="">
          <p:pic>
            <p:nvPicPr>
              <p:cNvPr id="13" name="Ink 12">
                <a:extLst>
                  <a:ext uri="{FF2B5EF4-FFF2-40B4-BE49-F238E27FC236}">
                    <a16:creationId xmlns:a16="http://schemas.microsoft.com/office/drawing/2014/main" id="{F6C355F4-3C95-26D9-3611-FC03F6F4D8D6}"/>
                  </a:ext>
                </a:extLst>
              </p:cNvPr>
              <p:cNvPicPr/>
              <p:nvPr/>
            </p:nvPicPr>
            <p:blipFill>
              <a:blip r:embed="rId15"/>
              <a:stretch>
                <a:fillRect/>
              </a:stretch>
            </p:blipFill>
            <p:spPr>
              <a:xfrm>
                <a:off x="4652640" y="5932080"/>
                <a:ext cx="5421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9CB757C4-681B-1C21-67DD-3758A7945B6E}"/>
                  </a:ext>
                </a:extLst>
              </p14:cNvPr>
              <p14:cNvContentPartPr/>
              <p14:nvPr/>
            </p14:nvContentPartPr>
            <p14:xfrm>
              <a:off x="3423960" y="5927760"/>
              <a:ext cx="470520" cy="289800"/>
            </p14:xfrm>
          </p:contentPart>
        </mc:Choice>
        <mc:Fallback xmlns="">
          <p:pic>
            <p:nvPicPr>
              <p:cNvPr id="14" name="Ink 13">
                <a:extLst>
                  <a:ext uri="{FF2B5EF4-FFF2-40B4-BE49-F238E27FC236}">
                    <a16:creationId xmlns:a16="http://schemas.microsoft.com/office/drawing/2014/main" id="{9CB757C4-681B-1C21-67DD-3758A7945B6E}"/>
                  </a:ext>
                </a:extLst>
              </p:cNvPr>
              <p:cNvPicPr/>
              <p:nvPr/>
            </p:nvPicPr>
            <p:blipFill>
              <a:blip r:embed="rId17"/>
              <a:stretch>
                <a:fillRect/>
              </a:stretch>
            </p:blipFill>
            <p:spPr>
              <a:xfrm>
                <a:off x="3408120" y="5864400"/>
                <a:ext cx="501840" cy="416520"/>
              </a:xfrm>
              <a:prstGeom prst="rect">
                <a:avLst/>
              </a:prstGeom>
            </p:spPr>
          </p:pic>
        </mc:Fallback>
      </mc:AlternateContent>
    </p:spTree>
    <p:extLst>
      <p:ext uri="{BB962C8B-B14F-4D97-AF65-F5344CB8AC3E}">
        <p14:creationId xmlns:p14="http://schemas.microsoft.com/office/powerpoint/2010/main" val="4201557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FE1E-8175-2E08-E92F-BC4C9B7F7C72}"/>
              </a:ext>
            </a:extLst>
          </p:cNvPr>
          <p:cNvSpPr>
            <a:spLocks noGrp="1"/>
          </p:cNvSpPr>
          <p:nvPr>
            <p:ph type="title"/>
          </p:nvPr>
        </p:nvSpPr>
        <p:spPr/>
        <p:txBody>
          <a:bodyPr/>
          <a:lstStyle/>
          <a:p>
            <a:r>
              <a:rPr lang="en-US" dirty="0"/>
              <a:t>Supervised workflow</a:t>
            </a:r>
          </a:p>
        </p:txBody>
      </p:sp>
      <p:sp>
        <p:nvSpPr>
          <p:cNvPr id="3" name="Content Placeholder 2">
            <a:extLst>
              <a:ext uri="{FF2B5EF4-FFF2-40B4-BE49-F238E27FC236}">
                <a16:creationId xmlns:a16="http://schemas.microsoft.com/office/drawing/2014/main" id="{ACA0F51A-AF06-0244-D4E0-0C6698815531}"/>
              </a:ext>
            </a:extLst>
          </p:cNvPr>
          <p:cNvSpPr>
            <a:spLocks noGrp="1"/>
          </p:cNvSpPr>
          <p:nvPr>
            <p:ph idx="1"/>
          </p:nvPr>
        </p:nvSpPr>
        <p:spPr/>
        <p:txBody>
          <a:bodyPr>
            <a:normAutofit fontScale="92500" lnSpcReduction="20000"/>
          </a:bodyPr>
          <a:lstStyle/>
          <a:p>
            <a:r>
              <a:rPr lang="en-US" dirty="0"/>
              <a:t>Dropout to reduce overfitting</a:t>
            </a:r>
          </a:p>
          <a:p>
            <a:r>
              <a:rPr lang="en-US" dirty="0"/>
              <a:t>GRU is lightweight =&gt; faster</a:t>
            </a:r>
          </a:p>
          <a:p>
            <a:endParaRPr lang="en-US" dirty="0"/>
          </a:p>
          <a:p>
            <a:endParaRPr lang="en-US" dirty="0"/>
          </a:p>
          <a:p>
            <a:endParaRPr lang="en-US" dirty="0"/>
          </a:p>
          <a:p>
            <a:r>
              <a:rPr lang="en-US" dirty="0"/>
              <a:t>Train (80%)</a:t>
            </a:r>
          </a:p>
          <a:p>
            <a:pPr lvl="1"/>
            <a:r>
              <a:rPr lang="en-US" dirty="0"/>
              <a:t>1% for labelled</a:t>
            </a:r>
          </a:p>
          <a:p>
            <a:pPr lvl="1"/>
            <a:r>
              <a:rPr lang="en-US" dirty="0"/>
              <a:t>99% </a:t>
            </a:r>
            <a:r>
              <a:rPr lang="en-US" dirty="0" err="1"/>
              <a:t>unlabelled</a:t>
            </a:r>
            <a:endParaRPr lang="en-US" dirty="0"/>
          </a:p>
          <a:p>
            <a:r>
              <a:rPr lang="en-US" dirty="0"/>
              <a:t>Test : 10%</a:t>
            </a:r>
          </a:p>
          <a:p>
            <a:r>
              <a:rPr lang="en-US" dirty="0"/>
              <a:t>Validation: 10%</a:t>
            </a:r>
          </a:p>
          <a:p>
            <a:pPr lvl="1"/>
            <a:r>
              <a:rPr lang="en-US" dirty="0"/>
              <a:t>Used to select the classifier </a:t>
            </a:r>
            <a:br>
              <a:rPr lang="en-US" dirty="0"/>
            </a:br>
            <a:r>
              <a:rPr lang="en-US" dirty="0"/>
              <a:t>model for the downstream</a:t>
            </a:r>
          </a:p>
          <a:p>
            <a:pPr lvl="1"/>
            <a:endParaRPr lang="en-US" dirty="0"/>
          </a:p>
        </p:txBody>
      </p:sp>
      <p:pic>
        <p:nvPicPr>
          <p:cNvPr id="4" name="Picture 3">
            <a:extLst>
              <a:ext uri="{FF2B5EF4-FFF2-40B4-BE49-F238E27FC236}">
                <a16:creationId xmlns:a16="http://schemas.microsoft.com/office/drawing/2014/main" id="{EFA2D324-F44D-E90E-9F82-672F4F04D41C}"/>
              </a:ext>
            </a:extLst>
          </p:cNvPr>
          <p:cNvPicPr>
            <a:picLocks noChangeAspect="1"/>
          </p:cNvPicPr>
          <p:nvPr/>
        </p:nvPicPr>
        <p:blipFill>
          <a:blip r:embed="rId2"/>
          <a:stretch>
            <a:fillRect/>
          </a:stretch>
        </p:blipFill>
        <p:spPr>
          <a:xfrm>
            <a:off x="5956300" y="876300"/>
            <a:ext cx="6096000" cy="5105400"/>
          </a:xfrm>
          <a:prstGeom prst="rect">
            <a:avLst/>
          </a:prstGeom>
        </p:spPr>
      </p:pic>
      <p:sp>
        <p:nvSpPr>
          <p:cNvPr id="5" name="TextBox 4">
            <a:extLst>
              <a:ext uri="{FF2B5EF4-FFF2-40B4-BE49-F238E27FC236}">
                <a16:creationId xmlns:a16="http://schemas.microsoft.com/office/drawing/2014/main" id="{660D0F6B-66EA-D38F-C4D5-B7B46B85CEEF}"/>
              </a:ext>
            </a:extLst>
          </p:cNvPr>
          <p:cNvSpPr txBox="1"/>
          <p:nvPr/>
        </p:nvSpPr>
        <p:spPr>
          <a:xfrm>
            <a:off x="4836103" y="2189163"/>
            <a:ext cx="1259897" cy="369332"/>
          </a:xfrm>
          <a:prstGeom prst="rect">
            <a:avLst/>
          </a:prstGeom>
          <a:noFill/>
        </p:spPr>
        <p:txBody>
          <a:bodyPr wrap="none" rtlCol="0">
            <a:spAutoFit/>
          </a:bodyPr>
          <a:lstStyle/>
          <a:p>
            <a:r>
              <a:rPr lang="en-US" dirty="0">
                <a:solidFill>
                  <a:srgbClr val="FF0000"/>
                </a:solidFill>
              </a:rPr>
              <a:t>Normalized</a:t>
            </a:r>
          </a:p>
        </p:txBody>
      </p:sp>
    </p:spTree>
    <p:extLst>
      <p:ext uri="{BB962C8B-B14F-4D97-AF65-F5344CB8AC3E}">
        <p14:creationId xmlns:p14="http://schemas.microsoft.com/office/powerpoint/2010/main" val="109798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4F91C-6DC4-4705-150F-844997C6FE16}"/>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C99233C6-D787-02CF-FAAF-05AA866E10C2}"/>
              </a:ext>
            </a:extLst>
          </p:cNvPr>
          <p:cNvSpPr>
            <a:spLocks noGrp="1"/>
          </p:cNvSpPr>
          <p:nvPr>
            <p:ph idx="1"/>
          </p:nvPr>
        </p:nvSpPr>
        <p:spPr/>
        <p:txBody>
          <a:bodyPr/>
          <a:lstStyle/>
          <a:p>
            <a:r>
              <a:rPr lang="en-US" dirty="0"/>
              <a:t>Different datasets</a:t>
            </a:r>
          </a:p>
          <a:p>
            <a:r>
              <a:rPr lang="en-US" dirty="0"/>
              <a:t>Different sensor combination</a:t>
            </a:r>
          </a:p>
          <a:p>
            <a:r>
              <a:rPr lang="en-US" dirty="0"/>
              <a:t>Different label ratio</a:t>
            </a:r>
          </a:p>
          <a:p>
            <a:r>
              <a:rPr lang="en-US" dirty="0"/>
              <a:t>Different window size/seq. length</a:t>
            </a:r>
          </a:p>
          <a:p>
            <a:r>
              <a:rPr lang="en-US" dirty="0"/>
              <a:t>Different classifiers in the downstream task</a:t>
            </a:r>
          </a:p>
          <a:p>
            <a:r>
              <a:rPr lang="en-US" dirty="0"/>
              <a:t>DPC - Device Position Classification (SHOAIB dataset) </a:t>
            </a:r>
          </a:p>
        </p:txBody>
      </p:sp>
      <p:pic>
        <p:nvPicPr>
          <p:cNvPr id="4" name="Picture 3">
            <a:extLst>
              <a:ext uri="{FF2B5EF4-FFF2-40B4-BE49-F238E27FC236}">
                <a16:creationId xmlns:a16="http://schemas.microsoft.com/office/drawing/2014/main" id="{FC999563-1058-52EE-0139-BAE39E5AB3D9}"/>
              </a:ext>
            </a:extLst>
          </p:cNvPr>
          <p:cNvPicPr>
            <a:picLocks noChangeAspect="1"/>
          </p:cNvPicPr>
          <p:nvPr/>
        </p:nvPicPr>
        <p:blipFill>
          <a:blip r:embed="rId2"/>
          <a:stretch>
            <a:fillRect/>
          </a:stretch>
        </p:blipFill>
        <p:spPr>
          <a:xfrm>
            <a:off x="5638800" y="681037"/>
            <a:ext cx="6451600" cy="2552700"/>
          </a:xfrm>
          <a:prstGeom prst="rect">
            <a:avLst/>
          </a:prstGeom>
        </p:spPr>
      </p:pic>
    </p:spTree>
    <p:extLst>
      <p:ext uri="{BB962C8B-B14F-4D97-AF65-F5344CB8AC3E}">
        <p14:creationId xmlns:p14="http://schemas.microsoft.com/office/powerpoint/2010/main" val="885300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446D9-FC66-E31B-DFD9-6040FF3D8EE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A7FF4D-07C6-88CC-507C-C9E73AAE6D19}"/>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C0622A97-8CF8-82E6-F01E-25D0C887B4A7}"/>
              </a:ext>
            </a:extLst>
          </p:cNvPr>
          <p:cNvPicPr>
            <a:picLocks noChangeAspect="1"/>
          </p:cNvPicPr>
          <p:nvPr/>
        </p:nvPicPr>
        <p:blipFill>
          <a:blip r:embed="rId2"/>
          <a:stretch>
            <a:fillRect/>
          </a:stretch>
        </p:blipFill>
        <p:spPr>
          <a:xfrm>
            <a:off x="1676400" y="269382"/>
            <a:ext cx="7772400" cy="1946932"/>
          </a:xfrm>
          <a:prstGeom prst="rect">
            <a:avLst/>
          </a:prstGeom>
        </p:spPr>
      </p:pic>
      <p:pic>
        <p:nvPicPr>
          <p:cNvPr id="5" name="Picture 4">
            <a:extLst>
              <a:ext uri="{FF2B5EF4-FFF2-40B4-BE49-F238E27FC236}">
                <a16:creationId xmlns:a16="http://schemas.microsoft.com/office/drawing/2014/main" id="{81511660-C715-053B-CC1C-A939346E116C}"/>
              </a:ext>
            </a:extLst>
          </p:cNvPr>
          <p:cNvPicPr>
            <a:picLocks noChangeAspect="1"/>
          </p:cNvPicPr>
          <p:nvPr/>
        </p:nvPicPr>
        <p:blipFill>
          <a:blip r:embed="rId3"/>
          <a:stretch>
            <a:fillRect/>
          </a:stretch>
        </p:blipFill>
        <p:spPr>
          <a:xfrm>
            <a:off x="1676400" y="2607003"/>
            <a:ext cx="7772400" cy="1946932"/>
          </a:xfrm>
          <a:prstGeom prst="rect">
            <a:avLst/>
          </a:prstGeom>
        </p:spPr>
      </p:pic>
      <p:pic>
        <p:nvPicPr>
          <p:cNvPr id="7" name="Picture 6">
            <a:extLst>
              <a:ext uri="{FF2B5EF4-FFF2-40B4-BE49-F238E27FC236}">
                <a16:creationId xmlns:a16="http://schemas.microsoft.com/office/drawing/2014/main" id="{BD0AC78C-1C15-E007-679E-25C3A1C4859F}"/>
              </a:ext>
            </a:extLst>
          </p:cNvPr>
          <p:cNvPicPr>
            <a:picLocks noChangeAspect="1"/>
          </p:cNvPicPr>
          <p:nvPr/>
        </p:nvPicPr>
        <p:blipFill>
          <a:blip r:embed="rId4"/>
          <a:srcRect r="25163"/>
          <a:stretch/>
        </p:blipFill>
        <p:spPr>
          <a:xfrm>
            <a:off x="2743200" y="4553935"/>
            <a:ext cx="5816600" cy="2135275"/>
          </a:xfrm>
          <a:prstGeom prst="rect">
            <a:avLst/>
          </a:prstGeom>
        </p:spPr>
      </p:pic>
    </p:spTree>
    <p:extLst>
      <p:ext uri="{BB962C8B-B14F-4D97-AF65-F5344CB8AC3E}">
        <p14:creationId xmlns:p14="http://schemas.microsoft.com/office/powerpoint/2010/main" val="3669288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73DC-116F-F39F-90EC-A558E8A33B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5EE3D6-40A7-3164-FDE2-2363A22A725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35FD290-D809-FA27-5DD9-57BE170AB3B0}"/>
              </a:ext>
            </a:extLst>
          </p:cNvPr>
          <p:cNvPicPr>
            <a:picLocks noChangeAspect="1"/>
          </p:cNvPicPr>
          <p:nvPr/>
        </p:nvPicPr>
        <p:blipFill>
          <a:blip r:embed="rId2"/>
          <a:stretch>
            <a:fillRect/>
          </a:stretch>
        </p:blipFill>
        <p:spPr>
          <a:xfrm>
            <a:off x="2108200" y="3429000"/>
            <a:ext cx="8517602" cy="2133600"/>
          </a:xfrm>
          <a:prstGeom prst="rect">
            <a:avLst/>
          </a:prstGeom>
        </p:spPr>
      </p:pic>
      <p:pic>
        <p:nvPicPr>
          <p:cNvPr id="5" name="Picture 4">
            <a:extLst>
              <a:ext uri="{FF2B5EF4-FFF2-40B4-BE49-F238E27FC236}">
                <a16:creationId xmlns:a16="http://schemas.microsoft.com/office/drawing/2014/main" id="{8750EB4A-8253-BCA5-4DC5-9D389E3E9C11}"/>
              </a:ext>
            </a:extLst>
          </p:cNvPr>
          <p:cNvPicPr>
            <a:picLocks noChangeAspect="1"/>
          </p:cNvPicPr>
          <p:nvPr/>
        </p:nvPicPr>
        <p:blipFill>
          <a:blip r:embed="rId3"/>
          <a:stretch>
            <a:fillRect/>
          </a:stretch>
        </p:blipFill>
        <p:spPr>
          <a:xfrm>
            <a:off x="1981200" y="1270137"/>
            <a:ext cx="8517602" cy="2133600"/>
          </a:xfrm>
          <a:prstGeom prst="rect">
            <a:avLst/>
          </a:prstGeom>
        </p:spPr>
      </p:pic>
    </p:spTree>
    <p:extLst>
      <p:ext uri="{BB962C8B-B14F-4D97-AF65-F5344CB8AC3E}">
        <p14:creationId xmlns:p14="http://schemas.microsoft.com/office/powerpoint/2010/main" val="583727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FD83B4-244F-2CD1-DF84-6336A1BE4C81}"/>
              </a:ext>
            </a:extLst>
          </p:cNvPr>
          <p:cNvSpPr>
            <a:spLocks noGrp="1"/>
          </p:cNvSpPr>
          <p:nvPr>
            <p:ph type="title"/>
          </p:nvPr>
        </p:nvSpPr>
        <p:spPr>
          <a:xfrm>
            <a:off x="1115568" y="548640"/>
            <a:ext cx="10168128" cy="1179576"/>
          </a:xfrm>
        </p:spPr>
        <p:txBody>
          <a:bodyPr>
            <a:normAutofit/>
          </a:bodyPr>
          <a:lstStyle/>
          <a:p>
            <a:r>
              <a:rPr lang="en-US" sz="4000" dirty="0"/>
              <a:t>Introduction</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A2F3587-3C58-60C4-6BA8-059579ED294D}"/>
              </a:ext>
            </a:extLst>
          </p:cNvPr>
          <p:cNvSpPr>
            <a:spLocks noGrp="1"/>
          </p:cNvSpPr>
          <p:nvPr>
            <p:ph idx="1"/>
          </p:nvPr>
        </p:nvSpPr>
        <p:spPr>
          <a:xfrm>
            <a:off x="744467" y="2187146"/>
            <a:ext cx="11167447" cy="4510216"/>
          </a:xfrm>
        </p:spPr>
        <p:txBody>
          <a:bodyPr>
            <a:normAutofit fontScale="92500" lnSpcReduction="10000"/>
          </a:bodyPr>
          <a:lstStyle/>
          <a:p>
            <a:r>
              <a:rPr lang="en-US" sz="2200" b="1" dirty="0">
                <a:highlight>
                  <a:srgbClr val="FFFF00"/>
                </a:highlight>
              </a:rPr>
              <a:t>Self-Supervised Learning </a:t>
            </a:r>
            <a:r>
              <a:rPr lang="en-US" sz="2200" b="1" dirty="0"/>
              <a:t>for IMU Data: </a:t>
            </a:r>
            <a:r>
              <a:rPr lang="en-US" sz="2200" dirty="0"/>
              <a:t>LIMU-BERT adapts BERT’s self-supervised approach to learn general representations from IMU sensor data. This reduces the need for extensive labeled datasets and allows task-specific models to be trained with limited labeled samples.</a:t>
            </a:r>
          </a:p>
          <a:p>
            <a:r>
              <a:rPr lang="en-US" sz="2200" b="1" dirty="0"/>
              <a:t>IMU Data-Specific Adaptations: </a:t>
            </a:r>
            <a:r>
              <a:rPr lang="en-US" sz="2200" dirty="0"/>
              <a:t>makes BERT design suitable for IMU data, such as multi-sensor data fusion, customized normalization, and lightweight model architecture to accommodate the constraints of mobile devices.</a:t>
            </a:r>
          </a:p>
          <a:p>
            <a:r>
              <a:rPr lang="en-US" sz="2200" b="1" dirty="0"/>
              <a:t>Performance Gains: </a:t>
            </a:r>
            <a:r>
              <a:rPr lang="en-US" sz="2200" dirty="0"/>
              <a:t>The model is evaluated across four open datasets, demonstrating significant improvements in HAR and DPC (</a:t>
            </a:r>
            <a:r>
              <a:rPr lang="en-US" sz="1600" dirty="0"/>
              <a:t>device placement classification)</a:t>
            </a:r>
            <a:r>
              <a:rPr lang="en-US" sz="2200" dirty="0"/>
              <a:t> tasks compared to state-of-the-art models, achieving over 10% higher accuracy and F1-scores.</a:t>
            </a:r>
            <a:r>
              <a:rPr lang="en-US" sz="1600" dirty="0"/>
              <a:t> </a:t>
            </a:r>
          </a:p>
          <a:p>
            <a:r>
              <a:rPr lang="en-US" sz="1600" dirty="0"/>
              <a:t>The results highlight that LIMU-BERT significantly outperforms existing models such as DCNN, </a:t>
            </a:r>
            <a:r>
              <a:rPr lang="en-US" sz="1600" dirty="0" err="1"/>
              <a:t>DeepSense</a:t>
            </a:r>
            <a:r>
              <a:rPr lang="en-US" sz="1600" dirty="0"/>
              <a:t>, and TPN, particularly when the labeling rate is low. The model’s performance remains robust across varied IMU sequence lengths, sensor combinations, and normalization techniques.</a:t>
            </a:r>
            <a:endParaRPr lang="en-US" sz="2200" dirty="0"/>
          </a:p>
          <a:p>
            <a:r>
              <a:rPr lang="en-US" sz="2200" b="1" dirty="0"/>
              <a:t>Lightweight and Efficient Design: </a:t>
            </a:r>
            <a:r>
              <a:rPr lang="en-US" sz="2200" dirty="0"/>
              <a:t>LIMU-BERT is designed to be computationally efficient, making it deployable on mobile devices while maintaining strong performance.</a:t>
            </a:r>
          </a:p>
          <a:p>
            <a:r>
              <a:rPr lang="en-US" sz="2200" dirty="0"/>
              <a:t>BERT has 110m parameters =&gt; too heavy for mobile devices</a:t>
            </a:r>
          </a:p>
        </p:txBody>
      </p:sp>
    </p:spTree>
    <p:extLst>
      <p:ext uri="{BB962C8B-B14F-4D97-AF65-F5344CB8AC3E}">
        <p14:creationId xmlns:p14="http://schemas.microsoft.com/office/powerpoint/2010/main" val="282184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A28D-DC81-BEC8-F56A-6C498B3A8DA0}"/>
              </a:ext>
            </a:extLst>
          </p:cNvPr>
          <p:cNvSpPr>
            <a:spLocks noGrp="1"/>
          </p:cNvSpPr>
          <p:nvPr>
            <p:ph type="title"/>
          </p:nvPr>
        </p:nvSpPr>
        <p:spPr/>
        <p:txBody>
          <a:bodyPr/>
          <a:lstStyle/>
          <a:p>
            <a:r>
              <a:rPr lang="en-US" dirty="0"/>
              <a:t>Method</a:t>
            </a:r>
          </a:p>
        </p:txBody>
      </p:sp>
      <p:sp>
        <p:nvSpPr>
          <p:cNvPr id="3" name="Content Placeholder 2">
            <a:extLst>
              <a:ext uri="{FF2B5EF4-FFF2-40B4-BE49-F238E27FC236}">
                <a16:creationId xmlns:a16="http://schemas.microsoft.com/office/drawing/2014/main" id="{38D69433-7B8C-3483-D28B-D79C95BA4965}"/>
              </a:ext>
            </a:extLst>
          </p:cNvPr>
          <p:cNvSpPr>
            <a:spLocks noGrp="1"/>
          </p:cNvSpPr>
          <p:nvPr>
            <p:ph idx="1"/>
          </p:nvPr>
        </p:nvSpPr>
        <p:spPr/>
        <p:txBody>
          <a:bodyPr/>
          <a:lstStyle/>
          <a:p>
            <a:r>
              <a:rPr lang="en-US" dirty="0"/>
              <a:t>The model uses a self-supervised training phase followed by supervised fine-tuning. During self-supervised training, LIMU-BERT </a:t>
            </a:r>
            <a:r>
              <a:rPr lang="en-US" dirty="0">
                <a:solidFill>
                  <a:srgbClr val="FF0000"/>
                </a:solidFill>
              </a:rPr>
              <a:t>predicts masked parts of the IMU sequences</a:t>
            </a:r>
            <a:r>
              <a:rPr lang="en-US" dirty="0"/>
              <a:t>, learning both distributional and temporal features. The lightweight architecture and </a:t>
            </a:r>
            <a:r>
              <a:rPr lang="en-US" dirty="0">
                <a:solidFill>
                  <a:srgbClr val="FF0000"/>
                </a:solidFill>
              </a:rPr>
              <a:t>parameter sharing techniques </a:t>
            </a:r>
            <a:r>
              <a:rPr lang="en-US" dirty="0"/>
              <a:t>enable the model to run efficiently on mobile devices.</a:t>
            </a:r>
          </a:p>
        </p:txBody>
      </p:sp>
    </p:spTree>
    <p:extLst>
      <p:ext uri="{BB962C8B-B14F-4D97-AF65-F5344CB8AC3E}">
        <p14:creationId xmlns:p14="http://schemas.microsoft.com/office/powerpoint/2010/main" val="1181935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591D-AD29-29CF-A319-E2440DEA3CA0}"/>
              </a:ext>
            </a:extLst>
          </p:cNvPr>
          <p:cNvSpPr>
            <a:spLocks noGrp="1"/>
          </p:cNvSpPr>
          <p:nvPr>
            <p:ph type="title"/>
          </p:nvPr>
        </p:nvSpPr>
        <p:spPr/>
        <p:txBody>
          <a:bodyPr/>
          <a:lstStyle/>
          <a:p>
            <a:r>
              <a:rPr lang="en-US" dirty="0"/>
              <a:t>Intro: representation learning</a:t>
            </a:r>
          </a:p>
        </p:txBody>
      </p:sp>
      <p:sp>
        <p:nvSpPr>
          <p:cNvPr id="3" name="Content Placeholder 2">
            <a:extLst>
              <a:ext uri="{FF2B5EF4-FFF2-40B4-BE49-F238E27FC236}">
                <a16:creationId xmlns:a16="http://schemas.microsoft.com/office/drawing/2014/main" id="{D93A96DC-C3C3-46E6-520B-18695CB57021}"/>
              </a:ext>
            </a:extLst>
          </p:cNvPr>
          <p:cNvSpPr>
            <a:spLocks noGrp="1"/>
          </p:cNvSpPr>
          <p:nvPr>
            <p:ph idx="1"/>
          </p:nvPr>
        </p:nvSpPr>
        <p:spPr/>
        <p:txBody>
          <a:bodyPr/>
          <a:lstStyle/>
          <a:p>
            <a:r>
              <a:rPr lang="en-US" dirty="0"/>
              <a:t>BERT </a:t>
            </a:r>
          </a:p>
          <a:p>
            <a:pPr lvl="1"/>
            <a:r>
              <a:rPr lang="en-US" dirty="0"/>
              <a:t>2 SSL pretext tasks</a:t>
            </a:r>
          </a:p>
          <a:p>
            <a:pPr marL="1371600" lvl="2" indent="-457200">
              <a:buFont typeface="+mj-lt"/>
              <a:buAutoNum type="arabicPeriod"/>
            </a:pPr>
            <a:r>
              <a:rPr lang="en-US" dirty="0"/>
              <a:t>Masked </a:t>
            </a:r>
            <a:r>
              <a:rPr lang="en-US" dirty="0" err="1"/>
              <a:t>Langua</a:t>
            </a:r>
            <a:r>
              <a:rPr lang="en-US" dirty="0"/>
              <a:t> Model</a:t>
            </a:r>
          </a:p>
          <a:p>
            <a:pPr marL="1371600" lvl="2" indent="-457200">
              <a:buFont typeface="+mj-lt"/>
              <a:buAutoNum type="arabicPeriod"/>
            </a:pPr>
            <a:r>
              <a:rPr lang="en-US" dirty="0"/>
              <a:t>Next Sentence Prediction: 2 given sentences are subsequent or not</a:t>
            </a:r>
          </a:p>
        </p:txBody>
      </p:sp>
    </p:spTree>
    <p:extLst>
      <p:ext uri="{BB962C8B-B14F-4D97-AF65-F5344CB8AC3E}">
        <p14:creationId xmlns:p14="http://schemas.microsoft.com/office/powerpoint/2010/main" val="2193231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27495-C192-3C8B-3C0A-3269CC3DDF60}"/>
              </a:ext>
            </a:extLst>
          </p:cNvPr>
          <p:cNvSpPr>
            <a:spLocks noGrp="1"/>
          </p:cNvSpPr>
          <p:nvPr>
            <p:ph type="title"/>
          </p:nvPr>
        </p:nvSpPr>
        <p:spPr>
          <a:xfrm>
            <a:off x="831850" y="1709739"/>
            <a:ext cx="10515600" cy="1633230"/>
          </a:xfrm>
        </p:spPr>
        <p:txBody>
          <a:bodyPr>
            <a:normAutofit/>
          </a:bodyPr>
          <a:lstStyle/>
          <a:p>
            <a:r>
              <a:rPr lang="en-US" sz="3600" dirty="0">
                <a:solidFill>
                  <a:srgbClr val="FF0000"/>
                </a:solidFill>
              </a:rPr>
              <a:t>Uniqueness of IMU</a:t>
            </a:r>
          </a:p>
        </p:txBody>
      </p:sp>
      <p:sp>
        <p:nvSpPr>
          <p:cNvPr id="6" name="Text Placeholder 5">
            <a:extLst>
              <a:ext uri="{FF2B5EF4-FFF2-40B4-BE49-F238E27FC236}">
                <a16:creationId xmlns:a16="http://schemas.microsoft.com/office/drawing/2014/main" id="{86689FA0-3241-F1C5-A38C-1F225354ABFC}"/>
              </a:ext>
            </a:extLst>
          </p:cNvPr>
          <p:cNvSpPr>
            <a:spLocks noGrp="1"/>
          </p:cNvSpPr>
          <p:nvPr>
            <p:ph type="body" idx="1"/>
          </p:nvPr>
        </p:nvSpPr>
        <p:spPr>
          <a:xfrm>
            <a:off x="831850" y="3429001"/>
            <a:ext cx="10515600" cy="2660650"/>
          </a:xfrm>
        </p:spPr>
        <p:txBody>
          <a:bodyPr>
            <a:normAutofit/>
          </a:bodyPr>
          <a:lstStyle/>
          <a:p>
            <a:pPr marL="342900" indent="-342900">
              <a:buFont typeface="Arial" panose="020B0604020202020204" pitchFamily="34" charset="0"/>
              <a:buChar char="•"/>
            </a:pPr>
            <a:r>
              <a:rPr lang="en-US" sz="2000" dirty="0">
                <a:solidFill>
                  <a:schemeClr val="tx1"/>
                </a:solidFill>
              </a:rPr>
              <a:t>Fig 1a: Gyroscope is more sensitive to the movement compared to acc and mag </a:t>
            </a:r>
          </a:p>
          <a:p>
            <a:pPr marL="800100" lvl="1" indent="-342900">
              <a:buFont typeface="Arial" panose="020B0604020202020204" pitchFamily="34" charset="0"/>
              <a:buChar char="•"/>
            </a:pPr>
            <a:r>
              <a:rPr lang="en-US" sz="1600" dirty="0">
                <a:solidFill>
                  <a:schemeClr val="tx1"/>
                </a:solidFill>
              </a:rPr>
              <a:t>Fusion matters (acc + gyro + mag)</a:t>
            </a:r>
          </a:p>
          <a:p>
            <a:pPr marL="342900" indent="-342900">
              <a:buFont typeface="Arial" panose="020B0604020202020204" pitchFamily="34" charset="0"/>
              <a:buChar char="•"/>
            </a:pPr>
            <a:r>
              <a:rPr lang="en-US" sz="2000" dirty="0">
                <a:solidFill>
                  <a:schemeClr val="tx1"/>
                </a:solidFill>
              </a:rPr>
              <a:t>Distribution &amp; Context Matters</a:t>
            </a:r>
          </a:p>
          <a:p>
            <a:pPr marL="800100" lvl="1" indent="-342900">
              <a:buFont typeface="Arial" panose="020B0604020202020204" pitchFamily="34" charset="0"/>
              <a:buChar char="•"/>
            </a:pPr>
            <a:r>
              <a:rPr lang="en-US" sz="1600" dirty="0">
                <a:solidFill>
                  <a:schemeClr val="tx1"/>
                </a:solidFill>
              </a:rPr>
              <a:t>Statistical features for different positions/activities are not the same</a:t>
            </a:r>
          </a:p>
          <a:p>
            <a:pPr marL="800100" lvl="1" indent="-342900">
              <a:buFont typeface="Arial" panose="020B0604020202020204" pitchFamily="34" charset="0"/>
              <a:buChar char="•"/>
            </a:pPr>
            <a:r>
              <a:rPr lang="en-US" sz="1600" dirty="0">
                <a:solidFill>
                  <a:schemeClr val="tx1"/>
                </a:solidFill>
              </a:rPr>
              <a:t>Walk: Gyro =&gt; (-5,5) (Fig. 1b, 1c)</a:t>
            </a:r>
          </a:p>
          <a:p>
            <a:pPr marL="800100" lvl="1" indent="-342900">
              <a:buFont typeface="Arial" panose="020B0604020202020204" pitchFamily="34" charset="0"/>
              <a:buChar char="•"/>
            </a:pPr>
            <a:r>
              <a:rPr lang="en-US" sz="1600" dirty="0">
                <a:solidFill>
                  <a:schemeClr val="tx1"/>
                </a:solidFill>
              </a:rPr>
              <a:t>Running:  Gyro =&gt; (-15,+15) (Fig. 1d)</a:t>
            </a:r>
          </a:p>
          <a:p>
            <a:pPr marL="800100" lvl="1" indent="-342900">
              <a:buFont typeface="Arial" panose="020B0604020202020204" pitchFamily="34" charset="0"/>
              <a:buChar char="•"/>
            </a:pPr>
            <a:r>
              <a:rPr lang="en-US" sz="1600" dirty="0">
                <a:solidFill>
                  <a:schemeClr val="tx1"/>
                </a:solidFill>
              </a:rPr>
              <a:t>Acc-Y readings depends on device location (bag vs pocket)</a:t>
            </a:r>
          </a:p>
          <a:p>
            <a:pPr marL="800100" lvl="1" indent="-342900">
              <a:buFont typeface="Arial" panose="020B0604020202020204" pitchFamily="34" charset="0"/>
              <a:buChar char="•"/>
            </a:pPr>
            <a:endParaRPr lang="en-US" sz="2000" dirty="0">
              <a:solidFill>
                <a:schemeClr val="tx1"/>
              </a:solidFill>
            </a:endParaRPr>
          </a:p>
          <a:p>
            <a:pPr marL="800100" lvl="1" indent="-342900">
              <a:buFont typeface="Arial" panose="020B0604020202020204" pitchFamily="34" charset="0"/>
              <a:buChar char="•"/>
            </a:pPr>
            <a:endParaRPr lang="en-US" sz="1600" dirty="0">
              <a:solidFill>
                <a:schemeClr val="tx1"/>
              </a:solidFill>
            </a:endParaRPr>
          </a:p>
        </p:txBody>
      </p:sp>
      <p:pic>
        <p:nvPicPr>
          <p:cNvPr id="4" name="Content Placeholder 3">
            <a:extLst>
              <a:ext uri="{FF2B5EF4-FFF2-40B4-BE49-F238E27FC236}">
                <a16:creationId xmlns:a16="http://schemas.microsoft.com/office/drawing/2014/main" id="{B7882A37-694A-D9A4-9581-B52DF73E3D4F}"/>
              </a:ext>
            </a:extLst>
          </p:cNvPr>
          <p:cNvPicPr>
            <a:picLocks noGrp="1" noChangeAspect="1"/>
          </p:cNvPicPr>
          <p:nvPr>
            <p:ph idx="4294967295"/>
          </p:nvPr>
        </p:nvPicPr>
        <p:blipFill>
          <a:blip r:embed="rId2"/>
          <a:stretch>
            <a:fillRect/>
          </a:stretch>
        </p:blipFill>
        <p:spPr>
          <a:xfrm>
            <a:off x="372449" y="0"/>
            <a:ext cx="11190287" cy="2505075"/>
          </a:xfrm>
          <a:prstGeom prst="rect">
            <a:avLst/>
          </a:prstGeom>
        </p:spPr>
      </p:pic>
      <p:sp>
        <p:nvSpPr>
          <p:cNvPr id="5" name="TextBox 4">
            <a:extLst>
              <a:ext uri="{FF2B5EF4-FFF2-40B4-BE49-F238E27FC236}">
                <a16:creationId xmlns:a16="http://schemas.microsoft.com/office/drawing/2014/main" id="{28E32A22-E4C6-1A3D-2EE6-A7E8B8F5F942}"/>
              </a:ext>
            </a:extLst>
          </p:cNvPr>
          <p:cNvSpPr txBox="1"/>
          <p:nvPr/>
        </p:nvSpPr>
        <p:spPr>
          <a:xfrm>
            <a:off x="1710813" y="418854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15189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124348-D746-8604-1F04-77DFBDB2E59C}"/>
              </a:ext>
            </a:extLst>
          </p:cNvPr>
          <p:cNvSpPr>
            <a:spLocks noGrp="1"/>
          </p:cNvSpPr>
          <p:nvPr>
            <p:ph type="title"/>
          </p:nvPr>
        </p:nvSpPr>
        <p:spPr/>
        <p:txBody>
          <a:bodyPr/>
          <a:lstStyle/>
          <a:p>
            <a:r>
              <a:rPr lang="en-US" dirty="0"/>
              <a:t>Design</a:t>
            </a:r>
          </a:p>
        </p:txBody>
      </p:sp>
      <p:sp>
        <p:nvSpPr>
          <p:cNvPr id="5" name="Content Placeholder 4">
            <a:extLst>
              <a:ext uri="{FF2B5EF4-FFF2-40B4-BE49-F238E27FC236}">
                <a16:creationId xmlns:a16="http://schemas.microsoft.com/office/drawing/2014/main" id="{3F4D5B04-A28B-7A15-A75D-03F512951BBF}"/>
              </a:ext>
            </a:extLst>
          </p:cNvPr>
          <p:cNvSpPr>
            <a:spLocks noGrp="1"/>
          </p:cNvSpPr>
          <p:nvPr>
            <p:ph idx="1"/>
          </p:nvPr>
        </p:nvSpPr>
        <p:spPr/>
        <p:txBody>
          <a:bodyPr/>
          <a:lstStyle/>
          <a:p>
            <a:r>
              <a:rPr lang="en-US" dirty="0"/>
              <a:t>Pretext: Masked input signal</a:t>
            </a:r>
          </a:p>
          <a:p>
            <a:endParaRPr lang="en-US" dirty="0"/>
          </a:p>
          <a:p>
            <a:r>
              <a:rPr lang="en-US" dirty="0"/>
              <a:t>Fusion &amp; Normalization</a:t>
            </a:r>
          </a:p>
          <a:p>
            <a:endParaRPr lang="en-US" dirty="0"/>
          </a:p>
          <a:p>
            <a:pPr marL="457200" lvl="1" indent="0">
              <a:buNone/>
            </a:pPr>
            <a:endParaRPr lang="en-US" dirty="0"/>
          </a:p>
        </p:txBody>
      </p:sp>
      <p:pic>
        <p:nvPicPr>
          <p:cNvPr id="6" name="Picture 5">
            <a:extLst>
              <a:ext uri="{FF2B5EF4-FFF2-40B4-BE49-F238E27FC236}">
                <a16:creationId xmlns:a16="http://schemas.microsoft.com/office/drawing/2014/main" id="{1C5749A6-F87C-36B6-B0AB-E394B2F7DFE7}"/>
              </a:ext>
            </a:extLst>
          </p:cNvPr>
          <p:cNvPicPr>
            <a:picLocks noChangeAspect="1"/>
          </p:cNvPicPr>
          <p:nvPr/>
        </p:nvPicPr>
        <p:blipFill>
          <a:blip r:embed="rId2"/>
          <a:stretch>
            <a:fillRect/>
          </a:stretch>
        </p:blipFill>
        <p:spPr>
          <a:xfrm>
            <a:off x="6575322" y="365125"/>
            <a:ext cx="5616678" cy="3709731"/>
          </a:xfrm>
          <a:prstGeom prst="rect">
            <a:avLst/>
          </a:prstGeom>
        </p:spPr>
      </p:pic>
      <p:pic>
        <p:nvPicPr>
          <p:cNvPr id="2" name="Picture 1">
            <a:extLst>
              <a:ext uri="{FF2B5EF4-FFF2-40B4-BE49-F238E27FC236}">
                <a16:creationId xmlns:a16="http://schemas.microsoft.com/office/drawing/2014/main" id="{AB4C104B-7BA1-9179-ADAA-2F1709321BAF}"/>
              </a:ext>
            </a:extLst>
          </p:cNvPr>
          <p:cNvPicPr>
            <a:picLocks noChangeAspect="1"/>
          </p:cNvPicPr>
          <p:nvPr/>
        </p:nvPicPr>
        <p:blipFill>
          <a:blip r:embed="rId3"/>
          <a:stretch>
            <a:fillRect/>
          </a:stretch>
        </p:blipFill>
        <p:spPr>
          <a:xfrm>
            <a:off x="838200" y="3232931"/>
            <a:ext cx="5810643" cy="3494442"/>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90B15FB9-C5A1-8C0B-AE5E-53C0764E2F66}"/>
                  </a:ext>
                </a:extLst>
              </p14:cNvPr>
              <p14:cNvContentPartPr/>
              <p14:nvPr/>
            </p14:nvContentPartPr>
            <p14:xfrm>
              <a:off x="906840" y="3255120"/>
              <a:ext cx="5616360" cy="2249640"/>
            </p14:xfrm>
          </p:contentPart>
        </mc:Choice>
        <mc:Fallback xmlns="">
          <p:pic>
            <p:nvPicPr>
              <p:cNvPr id="3" name="Ink 2">
                <a:extLst>
                  <a:ext uri="{FF2B5EF4-FFF2-40B4-BE49-F238E27FC236}">
                    <a16:creationId xmlns:a16="http://schemas.microsoft.com/office/drawing/2014/main" id="{90B15FB9-C5A1-8C0B-AE5E-53C0764E2F66}"/>
                  </a:ext>
                </a:extLst>
              </p:cNvPr>
              <p:cNvPicPr/>
              <p:nvPr/>
            </p:nvPicPr>
            <p:blipFill>
              <a:blip r:embed="rId5"/>
              <a:stretch>
                <a:fillRect/>
              </a:stretch>
            </p:blipFill>
            <p:spPr>
              <a:xfrm>
                <a:off x="897480" y="3245760"/>
                <a:ext cx="5635080" cy="2268360"/>
              </a:xfrm>
              <a:prstGeom prst="rect">
                <a:avLst/>
              </a:prstGeom>
            </p:spPr>
          </p:pic>
        </mc:Fallback>
      </mc:AlternateContent>
    </p:spTree>
    <p:extLst>
      <p:ext uri="{BB962C8B-B14F-4D97-AF65-F5344CB8AC3E}">
        <p14:creationId xmlns:p14="http://schemas.microsoft.com/office/powerpoint/2010/main" val="814279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D34D-350C-DA4D-A667-30DAE1BD4F4E}"/>
              </a:ext>
            </a:extLst>
          </p:cNvPr>
          <p:cNvSpPr>
            <a:spLocks noGrp="1"/>
          </p:cNvSpPr>
          <p:nvPr>
            <p:ph type="title"/>
          </p:nvPr>
        </p:nvSpPr>
        <p:spPr/>
        <p:txBody>
          <a:bodyPr/>
          <a:lstStyle/>
          <a:p>
            <a:r>
              <a:rPr lang="en-US" dirty="0"/>
              <a:t>Problem Formulation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7E593E-8D05-4C69-6256-0B450F250C25}"/>
                  </a:ext>
                </a:extLst>
              </p:cNvPr>
              <p:cNvSpPr>
                <a:spLocks noGrp="1"/>
              </p:cNvSpPr>
              <p:nvPr>
                <p:ph idx="1"/>
              </p:nvPr>
            </p:nvSpPr>
            <p:spPr/>
            <p:txBody>
              <a:bodyPr>
                <a:normAutofit lnSpcReduction="10000"/>
              </a:bodyPr>
              <a:lstStyle/>
              <a:p>
                <a:r>
                  <a:rPr lang="en-US" dirty="0"/>
                  <a:t>normalized IMU readings are then cut by a fixed window </a:t>
                </a:r>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𝑅</m:t>
                        </m:r>
                      </m:e>
                      <m: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dim</m:t>
                                </m:r>
                              </m:fName>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e>
                            </m:func>
                          </m:sub>
                        </m:sSub>
                      </m:sup>
                    </m:sSup>
                    <m:r>
                      <a:rPr lang="en-US" b="0" i="1" smtClean="0">
                        <a:latin typeface="Cambria Math" panose="02040503050406030204" pitchFamily="18" charset="0"/>
                        <a:ea typeface="Cambria Math" panose="02040503050406030204" pitchFamily="18" charset="0"/>
                      </a:rPr>
                      <m:t>  </m:t>
                    </m:r>
                  </m:oMath>
                </a14:m>
                <a:r>
                  <a:rPr lang="en-US" dirty="0"/>
                  <a:t>L: window Size, S: no of features (=6. 1Acc, 1Gyro)</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𝑢</m:t>
                        </m:r>
                      </m:sup>
                    </m:sSup>
                  </m:oMath>
                </a14:m>
                <a:r>
                  <a:rPr lang="en-US" dirty="0"/>
                  <a:t>: unlabeled window/data;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𝑙</m:t>
                        </m:r>
                      </m:sup>
                    </m:sSup>
                  </m:oMath>
                </a14:m>
                <a:r>
                  <a:rPr lang="en-US" dirty="0"/>
                  <a:t>: Labeled window/data</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 </m:t>
                    </m:r>
                  </m:oMath>
                </a14:m>
                <a:r>
                  <a:rPr lang="en-US" dirty="0"/>
                  <a:t>: element in </a:t>
                </a:r>
                <a:r>
                  <a:rPr lang="en-US" dirty="0" err="1"/>
                  <a:t>i-th</a:t>
                </a:r>
                <a:r>
                  <a:rPr lang="en-US" dirty="0"/>
                  <a:t> row and </a:t>
                </a:r>
                <a:r>
                  <a:rPr lang="en-US" dirty="0" err="1"/>
                  <a:t>j’th</a:t>
                </a:r>
                <a:r>
                  <a:rPr lang="en-US" dirty="0"/>
                  <a:t> column in X</a:t>
                </a:r>
              </a:p>
              <a:p>
                <a:r>
                  <a:rPr lang="en-US" dirty="0"/>
                  <a:t>Each labelled sample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𝑖</m:t>
                        </m:r>
                      </m:sub>
                      <m:sup>
                        <m:r>
                          <a:rPr lang="en-US" b="0" i="1" smtClean="0">
                            <a:latin typeface="Cambria Math" panose="02040503050406030204" pitchFamily="18" charset="0"/>
                          </a:rPr>
                          <m:t>𝑙</m:t>
                        </m:r>
                      </m:sup>
                    </m:sSubSup>
                    <m:r>
                      <a:rPr lang="en-US" i="1">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𝑋</m:t>
                        </m:r>
                      </m:e>
                      <m:sup>
                        <m:r>
                          <a:rPr lang="en-US" b="0" i="1" smtClean="0">
                            <a:latin typeface="Cambria Math" panose="02040503050406030204" pitchFamily="18" charset="0"/>
                            <a:ea typeface="Cambria Math" panose="02040503050406030204" pitchFamily="18" charset="0"/>
                          </a:rPr>
                          <m:t>𝑙</m:t>
                        </m:r>
                      </m:sup>
                    </m:sSup>
                    <m:r>
                      <a:rPr lang="en-US" b="0" i="1" smtClean="0">
                        <a:latin typeface="Cambria Math" panose="02040503050406030204" pitchFamily="18" charset="0"/>
                      </a:rPr>
                      <m:t>:</m:t>
                    </m:r>
                  </m:oMath>
                </a14:m>
                <a:r>
                  <a:rPr lang="en-US" dirty="0"/>
                  <a:t> has a true label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𝑌</m:t>
                        </m:r>
                      </m:e>
                      <m:sub>
                        <m:r>
                          <a:rPr lang="en-US" b="0"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oMath>
                </a14:m>
                <a:r>
                  <a:rPr lang="en-US" dirty="0"/>
                  <a:t>Y; Y is label set</a:t>
                </a:r>
              </a:p>
              <a:p>
                <a:r>
                  <a:rPr lang="en-US" dirty="0"/>
                  <a:t>Extend dimension of S</a:t>
                </a:r>
              </a:p>
              <a:p>
                <a:pPr lvl="1"/>
                <a:r>
                  <a:rPr lang="en-US" dirty="0"/>
                  <a:t>sensor readings collected at the same measurement time are fused together in the elements of one column in 𝑰 =&gt; I contains more explicit features</a:t>
                </a:r>
              </a:p>
              <a:p>
                <a:pPr lvl="1"/>
                <a:r>
                  <a:rPr lang="en-US" dirty="0" err="1"/>
                  <a:t>Proj</a:t>
                </a:r>
                <a:r>
                  <a:rPr lang="en-US" dirty="0"/>
                  <a:t> : implemented using Linear Layer</a:t>
                </a:r>
              </a:p>
              <a:p>
                <a:r>
                  <a:rPr lang="en-US" dirty="0" err="1"/>
                  <a:t>Limu</a:t>
                </a:r>
                <a:r>
                  <a:rPr lang="en-US" dirty="0"/>
                  <a:t>-BERT uses </a:t>
                </a:r>
                <a:r>
                  <a:rPr lang="en-US" dirty="0" err="1"/>
                  <a:t>LayerNormalization</a:t>
                </a:r>
                <a:r>
                  <a:rPr lang="en-US" dirty="0"/>
                  <a:t> [like BERT]</a:t>
                </a:r>
              </a:p>
              <a:p>
                <a:endParaRPr lang="en-US" dirty="0"/>
              </a:p>
            </p:txBody>
          </p:sp>
        </mc:Choice>
        <mc:Fallback xmlns="">
          <p:sp>
            <p:nvSpPr>
              <p:cNvPr id="3" name="Content Placeholder 2">
                <a:extLst>
                  <a:ext uri="{FF2B5EF4-FFF2-40B4-BE49-F238E27FC236}">
                    <a16:creationId xmlns:a16="http://schemas.microsoft.com/office/drawing/2014/main" id="{577E593E-8D05-4C69-6256-0B450F250C25}"/>
                  </a:ext>
                </a:extLst>
              </p:cNvPr>
              <p:cNvSpPr>
                <a:spLocks noGrp="1" noRot="1" noChangeAspect="1" noMove="1" noResize="1" noEditPoints="1" noAdjustHandles="1" noChangeArrowheads="1" noChangeShapeType="1" noTextEdit="1"/>
              </p:cNvSpPr>
              <p:nvPr>
                <p:ph idx="1"/>
              </p:nvPr>
            </p:nvSpPr>
            <p:spPr>
              <a:blipFill>
                <a:blip r:embed="rId2"/>
                <a:stretch>
                  <a:fillRect l="-1086" t="-3198" b="-290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91AF9087-3735-AF5E-4BEB-A1A0FE2003D1}"/>
              </a:ext>
            </a:extLst>
          </p:cNvPr>
          <p:cNvPicPr>
            <a:picLocks noChangeAspect="1"/>
          </p:cNvPicPr>
          <p:nvPr/>
        </p:nvPicPr>
        <p:blipFill>
          <a:blip r:embed="rId3"/>
          <a:stretch>
            <a:fillRect/>
          </a:stretch>
        </p:blipFill>
        <p:spPr>
          <a:xfrm>
            <a:off x="4573033" y="4373434"/>
            <a:ext cx="2578100" cy="533400"/>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97FE4B6F-C493-751C-CCF5-E8A8A220D112}"/>
                  </a:ext>
                </a:extLst>
              </p14:cNvPr>
              <p14:cNvContentPartPr/>
              <p14:nvPr/>
            </p14:nvContentPartPr>
            <p14:xfrm>
              <a:off x="4863960" y="1278720"/>
              <a:ext cx="6966720" cy="3606120"/>
            </p14:xfrm>
          </p:contentPart>
        </mc:Choice>
        <mc:Fallback xmlns="">
          <p:pic>
            <p:nvPicPr>
              <p:cNvPr id="5" name="Ink 4">
                <a:extLst>
                  <a:ext uri="{FF2B5EF4-FFF2-40B4-BE49-F238E27FC236}">
                    <a16:creationId xmlns:a16="http://schemas.microsoft.com/office/drawing/2014/main" id="{97FE4B6F-C493-751C-CCF5-E8A8A220D112}"/>
                  </a:ext>
                </a:extLst>
              </p:cNvPr>
              <p:cNvPicPr/>
              <p:nvPr/>
            </p:nvPicPr>
            <p:blipFill>
              <a:blip r:embed="rId5"/>
              <a:stretch>
                <a:fillRect/>
              </a:stretch>
            </p:blipFill>
            <p:spPr>
              <a:xfrm>
                <a:off x="4854600" y="1269360"/>
                <a:ext cx="6985440" cy="3624840"/>
              </a:xfrm>
              <a:prstGeom prst="rect">
                <a:avLst/>
              </a:prstGeom>
            </p:spPr>
          </p:pic>
        </mc:Fallback>
      </mc:AlternateContent>
    </p:spTree>
    <p:extLst>
      <p:ext uri="{BB962C8B-B14F-4D97-AF65-F5344CB8AC3E}">
        <p14:creationId xmlns:p14="http://schemas.microsoft.com/office/powerpoint/2010/main" val="1542093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B350F-317F-3A05-E824-7678EB698E14}"/>
              </a:ext>
            </a:extLst>
          </p:cNvPr>
          <p:cNvSpPr>
            <a:spLocks noGrp="1"/>
          </p:cNvSpPr>
          <p:nvPr>
            <p:ph type="title"/>
          </p:nvPr>
        </p:nvSpPr>
        <p:spPr/>
        <p:txBody>
          <a:bodyPr/>
          <a:lstStyle/>
          <a:p>
            <a:r>
              <a:rPr lang="en-US" dirty="0"/>
              <a:t>Span Masking</a:t>
            </a:r>
          </a:p>
        </p:txBody>
      </p:sp>
      <p:sp>
        <p:nvSpPr>
          <p:cNvPr id="3" name="Content Placeholder 2">
            <a:extLst>
              <a:ext uri="{FF2B5EF4-FFF2-40B4-BE49-F238E27FC236}">
                <a16:creationId xmlns:a16="http://schemas.microsoft.com/office/drawing/2014/main" id="{6DEA402B-1D8A-F2AE-A94B-6CE5A6D4261E}"/>
              </a:ext>
            </a:extLst>
          </p:cNvPr>
          <p:cNvSpPr>
            <a:spLocks noGrp="1"/>
          </p:cNvSpPr>
          <p:nvPr>
            <p:ph idx="1"/>
          </p:nvPr>
        </p:nvSpPr>
        <p:spPr>
          <a:xfrm>
            <a:off x="838200" y="1825625"/>
            <a:ext cx="11153172" cy="4351338"/>
          </a:xfrm>
        </p:spPr>
        <p:txBody>
          <a:bodyPr/>
          <a:lstStyle/>
          <a:p>
            <a:r>
              <a:rPr lang="en-US" dirty="0"/>
              <a:t>MLM works better then NSP as a pre-task in IMU dataset</a:t>
            </a:r>
          </a:p>
          <a:p>
            <a:r>
              <a:rPr lang="en-US" dirty="0"/>
              <a:t>Can’t mask a single point, mask length must be&gt;1</a:t>
            </a:r>
          </a:p>
          <a:p>
            <a:r>
              <a:rPr lang="en-US" dirty="0"/>
              <a:t>IMU sensor data are collected over time, and </a:t>
            </a:r>
            <a:r>
              <a:rPr lang="en-US" dirty="0">
                <a:solidFill>
                  <a:srgbClr val="FF0000"/>
                </a:solidFill>
              </a:rPr>
              <a:t>adjacent data points are often similar</a:t>
            </a:r>
            <a:r>
              <a:rPr lang="en-US" dirty="0"/>
              <a:t>. </a:t>
            </a:r>
            <a:r>
              <a:rPr lang="en-US" dirty="0">
                <a:solidFill>
                  <a:srgbClr val="FF0000"/>
                </a:solidFill>
              </a:rPr>
              <a:t>If only individual readings are masked, the model might just "mirror" the nearby readings </a:t>
            </a:r>
            <a:r>
              <a:rPr lang="en-US" dirty="0"/>
              <a:t>without learning meaningful relationships</a:t>
            </a:r>
          </a:p>
        </p:txBody>
      </p:sp>
    </p:spTree>
    <p:extLst>
      <p:ext uri="{BB962C8B-B14F-4D97-AF65-F5344CB8AC3E}">
        <p14:creationId xmlns:p14="http://schemas.microsoft.com/office/powerpoint/2010/main" val="4097157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7DAD-8C42-E253-2CAF-308BCF5F9FC8}"/>
              </a:ext>
            </a:extLst>
          </p:cNvPr>
          <p:cNvSpPr>
            <a:spLocks noGrp="1"/>
          </p:cNvSpPr>
          <p:nvPr>
            <p:ph type="title"/>
          </p:nvPr>
        </p:nvSpPr>
        <p:spPr/>
        <p:txBody>
          <a:bodyPr/>
          <a:lstStyle/>
          <a:p>
            <a:r>
              <a:rPr lang="en-US" dirty="0">
                <a:highlight>
                  <a:srgbClr val="FFFF00"/>
                </a:highlight>
              </a:rPr>
              <a:t>Span Masking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3B5EE9A-4F27-C025-A306-B6D2945FAD84}"/>
                  </a:ext>
                </a:extLst>
              </p:cNvPr>
              <p:cNvSpPr>
                <a:spLocks noGrp="1"/>
              </p:cNvSpPr>
              <p:nvPr>
                <p:ph idx="1"/>
              </p:nvPr>
            </p:nvSpPr>
            <p:spPr>
              <a:xfrm>
                <a:off x="393700" y="3458243"/>
                <a:ext cx="4442279" cy="2718719"/>
              </a:xfrm>
            </p:spPr>
            <p:txBody>
              <a:bodyPr>
                <a:normAutofit fontScale="92500" lnSpcReduction="20000"/>
              </a:bodyPr>
              <a:lstStyle/>
              <a:p>
                <a:r>
                  <a:rPr lang="en-US" dirty="0"/>
                  <a:t>Maximum length of any |mi| =10</a:t>
                </a:r>
              </a:p>
              <a:p>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𝑚</m:t>
                        </m:r>
                      </m:e>
                      <m:sub>
                        <m:r>
                          <a:rPr lang="en-US" i="1" dirty="0" smtClean="0">
                            <a:latin typeface="Cambria Math" panose="02040503050406030204" pitchFamily="18" charset="0"/>
                          </a:rPr>
                          <m:t>𝑖</m:t>
                        </m:r>
                      </m:sub>
                    </m:sSub>
                  </m:oMath>
                </a14:m>
                <a:r>
                  <a:rPr lang="en-US" dirty="0"/>
                  <a:t>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𝑚</m:t>
                        </m:r>
                      </m:e>
                      <m:sub>
                        <m:r>
                          <a:rPr lang="en-US" b="0" i="1" dirty="0" smtClean="0">
                            <a:latin typeface="Cambria Math" panose="02040503050406030204" pitchFamily="18" charset="0"/>
                          </a:rPr>
                          <m:t>𝑗</m:t>
                        </m:r>
                      </m:sub>
                    </m:sSub>
                  </m:oMath>
                </a14:m>
                <a:r>
                  <a:rPr lang="en-US" dirty="0"/>
                  <a:t> can overlap;</a:t>
                </a:r>
              </a:p>
              <a:p>
                <a:r>
                  <a:rPr lang="en-US" dirty="0"/>
                  <a:t>U: Uniform distribution for random sampling</a:t>
                </a:r>
              </a:p>
              <a:p>
                <a:r>
                  <a:rPr lang="en-US" dirty="0"/>
                  <a:t>Window Length 6s (20*6=120 samples)</a:t>
                </a:r>
              </a:p>
            </p:txBody>
          </p:sp>
        </mc:Choice>
        <mc:Fallback xmlns="">
          <p:sp>
            <p:nvSpPr>
              <p:cNvPr id="3" name="Content Placeholder 2">
                <a:extLst>
                  <a:ext uri="{FF2B5EF4-FFF2-40B4-BE49-F238E27FC236}">
                    <a16:creationId xmlns:a16="http://schemas.microsoft.com/office/drawing/2014/main" id="{13B5EE9A-4F27-C025-A306-B6D2945FAD84}"/>
                  </a:ext>
                </a:extLst>
              </p:cNvPr>
              <p:cNvSpPr>
                <a:spLocks noGrp="1" noRot="1" noChangeAspect="1" noMove="1" noResize="1" noEditPoints="1" noAdjustHandles="1" noChangeArrowheads="1" noChangeShapeType="1" noTextEdit="1"/>
              </p:cNvSpPr>
              <p:nvPr>
                <p:ph idx="1"/>
              </p:nvPr>
            </p:nvSpPr>
            <p:spPr>
              <a:xfrm>
                <a:off x="393700" y="3458243"/>
                <a:ext cx="4442279" cy="2718719"/>
              </a:xfrm>
              <a:blipFill>
                <a:blip r:embed="rId2"/>
                <a:stretch>
                  <a:fillRect l="-2286" t="-6047" r="-3143"/>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9B3AEB5-D976-4B2F-09D8-F52B06DA8C0D}"/>
              </a:ext>
            </a:extLst>
          </p:cNvPr>
          <p:cNvPicPr>
            <a:picLocks noChangeAspect="1"/>
          </p:cNvPicPr>
          <p:nvPr/>
        </p:nvPicPr>
        <p:blipFill>
          <a:blip r:embed="rId3"/>
          <a:stretch>
            <a:fillRect/>
          </a:stretch>
        </p:blipFill>
        <p:spPr>
          <a:xfrm>
            <a:off x="4949976" y="0"/>
            <a:ext cx="7043057" cy="6588270"/>
          </a:xfrm>
          <a:prstGeom prst="rect">
            <a:avLst/>
          </a:prstGeom>
        </p:spPr>
      </p:pic>
      <mc:AlternateContent xmlns:mc="http://schemas.openxmlformats.org/markup-compatibility/2006" xmlns:p14="http://schemas.microsoft.com/office/powerpoint/2010/main">
        <mc:Choice Requires="p14">
          <p:contentPart p14:bwMode="auto" r:id="rId4">
            <p14:nvContentPartPr>
              <p14:cNvPr id="37" name="Ink 36">
                <a:extLst>
                  <a:ext uri="{FF2B5EF4-FFF2-40B4-BE49-F238E27FC236}">
                    <a16:creationId xmlns:a16="http://schemas.microsoft.com/office/drawing/2014/main" id="{3FFF813C-AE36-BA6B-8D27-A6722031B7E4}"/>
                  </a:ext>
                </a:extLst>
              </p14:cNvPr>
              <p14:cNvContentPartPr/>
              <p14:nvPr/>
            </p14:nvContentPartPr>
            <p14:xfrm>
              <a:off x="7196940" y="1562400"/>
              <a:ext cx="1207080" cy="159480"/>
            </p14:xfrm>
          </p:contentPart>
        </mc:Choice>
        <mc:Fallback xmlns="">
          <p:pic>
            <p:nvPicPr>
              <p:cNvPr id="37" name="Ink 36">
                <a:extLst>
                  <a:ext uri="{FF2B5EF4-FFF2-40B4-BE49-F238E27FC236}">
                    <a16:creationId xmlns:a16="http://schemas.microsoft.com/office/drawing/2014/main" id="{3FFF813C-AE36-BA6B-8D27-A6722031B7E4}"/>
                  </a:ext>
                </a:extLst>
              </p:cNvPr>
              <p:cNvPicPr/>
              <p:nvPr/>
            </p:nvPicPr>
            <p:blipFill>
              <a:blip r:embed="rId5"/>
              <a:stretch>
                <a:fillRect/>
              </a:stretch>
            </p:blipFill>
            <p:spPr>
              <a:xfrm>
                <a:off x="7181100" y="1499040"/>
                <a:ext cx="12384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8" name="Ink 37">
                <a:extLst>
                  <a:ext uri="{FF2B5EF4-FFF2-40B4-BE49-F238E27FC236}">
                    <a16:creationId xmlns:a16="http://schemas.microsoft.com/office/drawing/2014/main" id="{89A59641-400B-0608-E7E5-8187E038436C}"/>
                  </a:ext>
                </a:extLst>
              </p14:cNvPr>
              <p14:cNvContentPartPr/>
              <p14:nvPr/>
            </p14:nvContentPartPr>
            <p14:xfrm>
              <a:off x="7096860" y="792720"/>
              <a:ext cx="4950000" cy="1038240"/>
            </p14:xfrm>
          </p:contentPart>
        </mc:Choice>
        <mc:Fallback xmlns="">
          <p:pic>
            <p:nvPicPr>
              <p:cNvPr id="38" name="Ink 37">
                <a:extLst>
                  <a:ext uri="{FF2B5EF4-FFF2-40B4-BE49-F238E27FC236}">
                    <a16:creationId xmlns:a16="http://schemas.microsoft.com/office/drawing/2014/main" id="{89A59641-400B-0608-E7E5-8187E038436C}"/>
                  </a:ext>
                </a:extLst>
              </p:cNvPr>
              <p:cNvPicPr/>
              <p:nvPr/>
            </p:nvPicPr>
            <p:blipFill>
              <a:blip r:embed="rId7"/>
              <a:stretch>
                <a:fillRect/>
              </a:stretch>
            </p:blipFill>
            <p:spPr>
              <a:xfrm>
                <a:off x="7087500" y="783360"/>
                <a:ext cx="4968720" cy="1056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1" name="Ink 40">
                <a:extLst>
                  <a:ext uri="{FF2B5EF4-FFF2-40B4-BE49-F238E27FC236}">
                    <a16:creationId xmlns:a16="http://schemas.microsoft.com/office/drawing/2014/main" id="{022EDA09-A72B-BAB5-A78B-F0EE873A508E}"/>
                  </a:ext>
                </a:extLst>
              </p14:cNvPr>
              <p14:cNvContentPartPr/>
              <p14:nvPr/>
            </p14:nvContentPartPr>
            <p14:xfrm>
              <a:off x="2475696" y="1876945"/>
              <a:ext cx="2464920" cy="610200"/>
            </p14:xfrm>
          </p:contentPart>
        </mc:Choice>
        <mc:Fallback xmlns="">
          <p:pic>
            <p:nvPicPr>
              <p:cNvPr id="41" name="Ink 40">
                <a:extLst>
                  <a:ext uri="{FF2B5EF4-FFF2-40B4-BE49-F238E27FC236}">
                    <a16:creationId xmlns:a16="http://schemas.microsoft.com/office/drawing/2014/main" id="{022EDA09-A72B-BAB5-A78B-F0EE873A508E}"/>
                  </a:ext>
                </a:extLst>
              </p:cNvPr>
              <p:cNvPicPr/>
              <p:nvPr/>
            </p:nvPicPr>
            <p:blipFill>
              <a:blip r:embed="rId9"/>
              <a:stretch>
                <a:fillRect/>
              </a:stretch>
            </p:blipFill>
            <p:spPr>
              <a:xfrm>
                <a:off x="2468136" y="1869385"/>
                <a:ext cx="2480040" cy="625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7" name="Ink 46">
                <a:extLst>
                  <a:ext uri="{FF2B5EF4-FFF2-40B4-BE49-F238E27FC236}">
                    <a16:creationId xmlns:a16="http://schemas.microsoft.com/office/drawing/2014/main" id="{803B4A48-34F7-8DCC-1579-577D70BC7F2B}"/>
                  </a:ext>
                </a:extLst>
              </p14:cNvPr>
              <p14:cNvContentPartPr/>
              <p14:nvPr/>
            </p14:nvContentPartPr>
            <p14:xfrm>
              <a:off x="2689536" y="1936345"/>
              <a:ext cx="487800" cy="402840"/>
            </p14:xfrm>
          </p:contentPart>
        </mc:Choice>
        <mc:Fallback xmlns="">
          <p:pic>
            <p:nvPicPr>
              <p:cNvPr id="47" name="Ink 46">
                <a:extLst>
                  <a:ext uri="{FF2B5EF4-FFF2-40B4-BE49-F238E27FC236}">
                    <a16:creationId xmlns:a16="http://schemas.microsoft.com/office/drawing/2014/main" id="{803B4A48-34F7-8DCC-1579-577D70BC7F2B}"/>
                  </a:ext>
                </a:extLst>
              </p:cNvPr>
              <p:cNvPicPr/>
              <p:nvPr/>
            </p:nvPicPr>
            <p:blipFill>
              <a:blip r:embed="rId11"/>
              <a:stretch>
                <a:fillRect/>
              </a:stretch>
            </p:blipFill>
            <p:spPr>
              <a:xfrm>
                <a:off x="2681982" y="1928778"/>
                <a:ext cx="502909" cy="41797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7" name="Ink 56">
                <a:extLst>
                  <a:ext uri="{FF2B5EF4-FFF2-40B4-BE49-F238E27FC236}">
                    <a16:creationId xmlns:a16="http://schemas.microsoft.com/office/drawing/2014/main" id="{121F2C0C-F07B-52BE-4CE7-184CC3306471}"/>
                  </a:ext>
                </a:extLst>
              </p14:cNvPr>
              <p14:cNvContentPartPr/>
              <p14:nvPr/>
            </p14:nvContentPartPr>
            <p14:xfrm>
              <a:off x="4287216" y="1956145"/>
              <a:ext cx="339120" cy="361440"/>
            </p14:xfrm>
          </p:contentPart>
        </mc:Choice>
        <mc:Fallback xmlns="">
          <p:pic>
            <p:nvPicPr>
              <p:cNvPr id="57" name="Ink 56">
                <a:extLst>
                  <a:ext uri="{FF2B5EF4-FFF2-40B4-BE49-F238E27FC236}">
                    <a16:creationId xmlns:a16="http://schemas.microsoft.com/office/drawing/2014/main" id="{121F2C0C-F07B-52BE-4CE7-184CC3306471}"/>
                  </a:ext>
                </a:extLst>
              </p:cNvPr>
              <p:cNvPicPr/>
              <p:nvPr/>
            </p:nvPicPr>
            <p:blipFill>
              <a:blip r:embed="rId13"/>
              <a:stretch>
                <a:fillRect/>
              </a:stretch>
            </p:blipFill>
            <p:spPr>
              <a:xfrm>
                <a:off x="4279656" y="1948585"/>
                <a:ext cx="35424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8" name="Ink 57">
                <a:extLst>
                  <a:ext uri="{FF2B5EF4-FFF2-40B4-BE49-F238E27FC236}">
                    <a16:creationId xmlns:a16="http://schemas.microsoft.com/office/drawing/2014/main" id="{055DA248-048D-BA69-F526-1DE11FA42329}"/>
                  </a:ext>
                </a:extLst>
              </p14:cNvPr>
              <p14:cNvContentPartPr/>
              <p14:nvPr/>
            </p14:nvContentPartPr>
            <p14:xfrm>
              <a:off x="3548136" y="1962265"/>
              <a:ext cx="493200" cy="367920"/>
            </p14:xfrm>
          </p:contentPart>
        </mc:Choice>
        <mc:Fallback xmlns="">
          <p:pic>
            <p:nvPicPr>
              <p:cNvPr id="58" name="Ink 57">
                <a:extLst>
                  <a:ext uri="{FF2B5EF4-FFF2-40B4-BE49-F238E27FC236}">
                    <a16:creationId xmlns:a16="http://schemas.microsoft.com/office/drawing/2014/main" id="{055DA248-048D-BA69-F526-1DE11FA42329}"/>
                  </a:ext>
                </a:extLst>
              </p:cNvPr>
              <p:cNvPicPr/>
              <p:nvPr/>
            </p:nvPicPr>
            <p:blipFill>
              <a:blip r:embed="rId15"/>
              <a:stretch>
                <a:fillRect/>
              </a:stretch>
            </p:blipFill>
            <p:spPr>
              <a:xfrm>
                <a:off x="3540582" y="1954698"/>
                <a:ext cx="508309" cy="38305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5" name="Ink 64">
                <a:extLst>
                  <a:ext uri="{FF2B5EF4-FFF2-40B4-BE49-F238E27FC236}">
                    <a16:creationId xmlns:a16="http://schemas.microsoft.com/office/drawing/2014/main" id="{B2B58560-1068-2C02-1806-474E59B0F517}"/>
                  </a:ext>
                </a:extLst>
              </p14:cNvPr>
              <p14:cNvContentPartPr/>
              <p14:nvPr/>
            </p14:nvContentPartPr>
            <p14:xfrm>
              <a:off x="4286496" y="2449345"/>
              <a:ext cx="333360" cy="270720"/>
            </p14:xfrm>
          </p:contentPart>
        </mc:Choice>
        <mc:Fallback xmlns="">
          <p:pic>
            <p:nvPicPr>
              <p:cNvPr id="65" name="Ink 64">
                <a:extLst>
                  <a:ext uri="{FF2B5EF4-FFF2-40B4-BE49-F238E27FC236}">
                    <a16:creationId xmlns:a16="http://schemas.microsoft.com/office/drawing/2014/main" id="{B2B58560-1068-2C02-1806-474E59B0F517}"/>
                  </a:ext>
                </a:extLst>
              </p:cNvPr>
              <p:cNvPicPr/>
              <p:nvPr/>
            </p:nvPicPr>
            <p:blipFill>
              <a:blip r:embed="rId17"/>
              <a:stretch>
                <a:fillRect/>
              </a:stretch>
            </p:blipFill>
            <p:spPr>
              <a:xfrm>
                <a:off x="4275708" y="2438545"/>
                <a:ext cx="354577"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6" name="Ink 65">
                <a:extLst>
                  <a:ext uri="{FF2B5EF4-FFF2-40B4-BE49-F238E27FC236}">
                    <a16:creationId xmlns:a16="http://schemas.microsoft.com/office/drawing/2014/main" id="{9C240D91-A80C-6795-C743-7AD5D731ABB3}"/>
                  </a:ext>
                </a:extLst>
              </p14:cNvPr>
              <p14:cNvContentPartPr/>
              <p14:nvPr/>
            </p14:nvContentPartPr>
            <p14:xfrm>
              <a:off x="3644976" y="2465185"/>
              <a:ext cx="365040" cy="184680"/>
            </p14:xfrm>
          </p:contentPart>
        </mc:Choice>
        <mc:Fallback xmlns="">
          <p:pic>
            <p:nvPicPr>
              <p:cNvPr id="66" name="Ink 65">
                <a:extLst>
                  <a:ext uri="{FF2B5EF4-FFF2-40B4-BE49-F238E27FC236}">
                    <a16:creationId xmlns:a16="http://schemas.microsoft.com/office/drawing/2014/main" id="{9C240D91-A80C-6795-C743-7AD5D731ABB3}"/>
                  </a:ext>
                </a:extLst>
              </p:cNvPr>
              <p:cNvPicPr/>
              <p:nvPr/>
            </p:nvPicPr>
            <p:blipFill>
              <a:blip r:embed="rId19"/>
              <a:stretch>
                <a:fillRect/>
              </a:stretch>
            </p:blipFill>
            <p:spPr>
              <a:xfrm>
                <a:off x="3634176" y="2454385"/>
                <a:ext cx="3862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7" name="Ink 66">
                <a:extLst>
                  <a:ext uri="{FF2B5EF4-FFF2-40B4-BE49-F238E27FC236}">
                    <a16:creationId xmlns:a16="http://schemas.microsoft.com/office/drawing/2014/main" id="{1CC1EA62-CB2B-C19B-0E97-49B1E7EB8CDB}"/>
                  </a:ext>
                </a:extLst>
              </p14:cNvPr>
              <p14:cNvContentPartPr/>
              <p14:nvPr/>
            </p14:nvContentPartPr>
            <p14:xfrm>
              <a:off x="2746056" y="2474185"/>
              <a:ext cx="258120" cy="164160"/>
            </p14:xfrm>
          </p:contentPart>
        </mc:Choice>
        <mc:Fallback xmlns="">
          <p:pic>
            <p:nvPicPr>
              <p:cNvPr id="67" name="Ink 66">
                <a:extLst>
                  <a:ext uri="{FF2B5EF4-FFF2-40B4-BE49-F238E27FC236}">
                    <a16:creationId xmlns:a16="http://schemas.microsoft.com/office/drawing/2014/main" id="{1CC1EA62-CB2B-C19B-0E97-49B1E7EB8CDB}"/>
                  </a:ext>
                </a:extLst>
              </p:cNvPr>
              <p:cNvPicPr/>
              <p:nvPr/>
            </p:nvPicPr>
            <p:blipFill>
              <a:blip r:embed="rId21"/>
              <a:stretch>
                <a:fillRect/>
              </a:stretch>
            </p:blipFill>
            <p:spPr>
              <a:xfrm>
                <a:off x="2735256" y="2463361"/>
                <a:ext cx="279360" cy="18544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8" name="Ink 67">
                <a:extLst>
                  <a:ext uri="{FF2B5EF4-FFF2-40B4-BE49-F238E27FC236}">
                    <a16:creationId xmlns:a16="http://schemas.microsoft.com/office/drawing/2014/main" id="{164C55AF-6C6F-DB09-67BC-DD4765950D2D}"/>
                  </a:ext>
                </a:extLst>
              </p14:cNvPr>
              <p14:cNvContentPartPr/>
              <p14:nvPr/>
            </p14:nvContentPartPr>
            <p14:xfrm>
              <a:off x="2948993" y="2909334"/>
              <a:ext cx="6120" cy="12240"/>
            </p14:xfrm>
          </p:contentPart>
        </mc:Choice>
        <mc:Fallback xmlns="">
          <p:pic>
            <p:nvPicPr>
              <p:cNvPr id="68" name="Ink 67">
                <a:extLst>
                  <a:ext uri="{FF2B5EF4-FFF2-40B4-BE49-F238E27FC236}">
                    <a16:creationId xmlns:a16="http://schemas.microsoft.com/office/drawing/2014/main" id="{164C55AF-6C6F-DB09-67BC-DD4765950D2D}"/>
                  </a:ext>
                </a:extLst>
              </p:cNvPr>
              <p:cNvPicPr/>
              <p:nvPr/>
            </p:nvPicPr>
            <p:blipFill>
              <a:blip r:embed="rId23"/>
              <a:stretch>
                <a:fillRect/>
              </a:stretch>
            </p:blipFill>
            <p:spPr>
              <a:xfrm>
                <a:off x="2938193" y="2898207"/>
                <a:ext cx="27360" cy="3412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k 68">
                <a:extLst>
                  <a:ext uri="{FF2B5EF4-FFF2-40B4-BE49-F238E27FC236}">
                    <a16:creationId xmlns:a16="http://schemas.microsoft.com/office/drawing/2014/main" id="{FA6DD1DB-F20A-24CB-35E3-D48B0C17645E}"/>
                  </a:ext>
                </a:extLst>
              </p14:cNvPr>
              <p14:cNvContentPartPr/>
              <p14:nvPr/>
            </p14:nvContentPartPr>
            <p14:xfrm>
              <a:off x="2914073" y="2897454"/>
              <a:ext cx="191520" cy="27000"/>
            </p14:xfrm>
          </p:contentPart>
        </mc:Choice>
        <mc:Fallback xmlns="">
          <p:pic>
            <p:nvPicPr>
              <p:cNvPr id="69" name="Ink 68">
                <a:extLst>
                  <a:ext uri="{FF2B5EF4-FFF2-40B4-BE49-F238E27FC236}">
                    <a16:creationId xmlns:a16="http://schemas.microsoft.com/office/drawing/2014/main" id="{FA6DD1DB-F20A-24CB-35E3-D48B0C17645E}"/>
                  </a:ext>
                </a:extLst>
              </p:cNvPr>
              <p:cNvPicPr/>
              <p:nvPr/>
            </p:nvPicPr>
            <p:blipFill>
              <a:blip r:embed="rId25"/>
              <a:stretch>
                <a:fillRect/>
              </a:stretch>
            </p:blipFill>
            <p:spPr>
              <a:xfrm>
                <a:off x="2903273" y="2886508"/>
                <a:ext cx="212760" cy="48527"/>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0" name="Ink 69">
                <a:extLst>
                  <a:ext uri="{FF2B5EF4-FFF2-40B4-BE49-F238E27FC236}">
                    <a16:creationId xmlns:a16="http://schemas.microsoft.com/office/drawing/2014/main" id="{3C82AF8D-DD74-F63A-E0A0-2025321AB46C}"/>
                  </a:ext>
                </a:extLst>
              </p14:cNvPr>
              <p14:cNvContentPartPr/>
              <p14:nvPr/>
            </p14:nvContentPartPr>
            <p14:xfrm>
              <a:off x="2924153" y="2944614"/>
              <a:ext cx="126360" cy="118080"/>
            </p14:xfrm>
          </p:contentPart>
        </mc:Choice>
        <mc:Fallback xmlns="">
          <p:pic>
            <p:nvPicPr>
              <p:cNvPr id="70" name="Ink 69">
                <a:extLst>
                  <a:ext uri="{FF2B5EF4-FFF2-40B4-BE49-F238E27FC236}">
                    <a16:creationId xmlns:a16="http://schemas.microsoft.com/office/drawing/2014/main" id="{3C82AF8D-DD74-F63A-E0A0-2025321AB46C}"/>
                  </a:ext>
                </a:extLst>
              </p:cNvPr>
              <p:cNvPicPr/>
              <p:nvPr/>
            </p:nvPicPr>
            <p:blipFill>
              <a:blip r:embed="rId27"/>
              <a:stretch>
                <a:fillRect/>
              </a:stretch>
            </p:blipFill>
            <p:spPr>
              <a:xfrm>
                <a:off x="2913353" y="2933781"/>
                <a:ext cx="147600" cy="13938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7" name="Ink 76">
                <a:extLst>
                  <a:ext uri="{FF2B5EF4-FFF2-40B4-BE49-F238E27FC236}">
                    <a16:creationId xmlns:a16="http://schemas.microsoft.com/office/drawing/2014/main" id="{AEDFA940-085D-E65A-DA85-88853892DDFB}"/>
                  </a:ext>
                </a:extLst>
              </p14:cNvPr>
              <p14:cNvContentPartPr/>
              <p14:nvPr/>
            </p14:nvContentPartPr>
            <p14:xfrm>
              <a:off x="3146273" y="2891694"/>
              <a:ext cx="203400" cy="162000"/>
            </p14:xfrm>
          </p:contentPart>
        </mc:Choice>
        <mc:Fallback xmlns="">
          <p:pic>
            <p:nvPicPr>
              <p:cNvPr id="77" name="Ink 76">
                <a:extLst>
                  <a:ext uri="{FF2B5EF4-FFF2-40B4-BE49-F238E27FC236}">
                    <a16:creationId xmlns:a16="http://schemas.microsoft.com/office/drawing/2014/main" id="{AEDFA940-085D-E65A-DA85-88853892DDFB}"/>
                  </a:ext>
                </a:extLst>
              </p:cNvPr>
              <p:cNvPicPr/>
              <p:nvPr/>
            </p:nvPicPr>
            <p:blipFill>
              <a:blip r:embed="rId29"/>
              <a:stretch>
                <a:fillRect/>
              </a:stretch>
            </p:blipFill>
            <p:spPr>
              <a:xfrm>
                <a:off x="3135473" y="2880894"/>
                <a:ext cx="2246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5" name="Ink 84">
                <a:extLst>
                  <a:ext uri="{FF2B5EF4-FFF2-40B4-BE49-F238E27FC236}">
                    <a16:creationId xmlns:a16="http://schemas.microsoft.com/office/drawing/2014/main" id="{24FA3781-3478-F843-8577-94170C8869D3}"/>
                  </a:ext>
                </a:extLst>
              </p14:cNvPr>
              <p14:cNvContentPartPr/>
              <p14:nvPr/>
            </p14:nvContentPartPr>
            <p14:xfrm>
              <a:off x="3517073" y="2842014"/>
              <a:ext cx="653040" cy="241200"/>
            </p14:xfrm>
          </p:contentPart>
        </mc:Choice>
        <mc:Fallback xmlns="">
          <p:pic>
            <p:nvPicPr>
              <p:cNvPr id="85" name="Ink 84">
                <a:extLst>
                  <a:ext uri="{FF2B5EF4-FFF2-40B4-BE49-F238E27FC236}">
                    <a16:creationId xmlns:a16="http://schemas.microsoft.com/office/drawing/2014/main" id="{24FA3781-3478-F843-8577-94170C8869D3}"/>
                  </a:ext>
                </a:extLst>
              </p:cNvPr>
              <p:cNvPicPr/>
              <p:nvPr/>
            </p:nvPicPr>
            <p:blipFill>
              <a:blip r:embed="rId31"/>
              <a:stretch>
                <a:fillRect/>
              </a:stretch>
            </p:blipFill>
            <p:spPr>
              <a:xfrm>
                <a:off x="3506273" y="2831214"/>
                <a:ext cx="6742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2" name="Ink 91">
                <a:extLst>
                  <a:ext uri="{FF2B5EF4-FFF2-40B4-BE49-F238E27FC236}">
                    <a16:creationId xmlns:a16="http://schemas.microsoft.com/office/drawing/2014/main" id="{88B20337-6CFE-B2C3-C4CD-E0EF775ED57D}"/>
                  </a:ext>
                </a:extLst>
              </p14:cNvPr>
              <p14:cNvContentPartPr/>
              <p14:nvPr/>
            </p14:nvContentPartPr>
            <p14:xfrm>
              <a:off x="2597880" y="1478184"/>
              <a:ext cx="428400" cy="169560"/>
            </p14:xfrm>
          </p:contentPart>
        </mc:Choice>
        <mc:Fallback xmlns="">
          <p:pic>
            <p:nvPicPr>
              <p:cNvPr id="92" name="Ink 91">
                <a:extLst>
                  <a:ext uri="{FF2B5EF4-FFF2-40B4-BE49-F238E27FC236}">
                    <a16:creationId xmlns:a16="http://schemas.microsoft.com/office/drawing/2014/main" id="{88B20337-6CFE-B2C3-C4CD-E0EF775ED57D}"/>
                  </a:ext>
                </a:extLst>
              </p:cNvPr>
              <p:cNvPicPr/>
              <p:nvPr/>
            </p:nvPicPr>
            <p:blipFill>
              <a:blip r:embed="rId33"/>
              <a:stretch>
                <a:fillRect/>
              </a:stretch>
            </p:blipFill>
            <p:spPr>
              <a:xfrm>
                <a:off x="2590320" y="1470608"/>
                <a:ext cx="443520" cy="18471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1" name="Ink 100">
                <a:extLst>
                  <a:ext uri="{FF2B5EF4-FFF2-40B4-BE49-F238E27FC236}">
                    <a16:creationId xmlns:a16="http://schemas.microsoft.com/office/drawing/2014/main" id="{04ABCC9D-40C1-9652-C5D5-885639CEFC01}"/>
                  </a:ext>
                </a:extLst>
              </p14:cNvPr>
              <p14:cNvContentPartPr/>
              <p14:nvPr/>
            </p14:nvContentPartPr>
            <p14:xfrm>
              <a:off x="3180000" y="1382784"/>
              <a:ext cx="1180080" cy="318240"/>
            </p14:xfrm>
          </p:contentPart>
        </mc:Choice>
        <mc:Fallback xmlns="">
          <p:pic>
            <p:nvPicPr>
              <p:cNvPr id="101" name="Ink 100">
                <a:extLst>
                  <a:ext uri="{FF2B5EF4-FFF2-40B4-BE49-F238E27FC236}">
                    <a16:creationId xmlns:a16="http://schemas.microsoft.com/office/drawing/2014/main" id="{04ABCC9D-40C1-9652-C5D5-885639CEFC01}"/>
                  </a:ext>
                </a:extLst>
              </p:cNvPr>
              <p:cNvPicPr/>
              <p:nvPr/>
            </p:nvPicPr>
            <p:blipFill>
              <a:blip r:embed="rId35"/>
              <a:stretch>
                <a:fillRect/>
              </a:stretch>
            </p:blipFill>
            <p:spPr>
              <a:xfrm>
                <a:off x="3172442" y="1375215"/>
                <a:ext cx="1195195" cy="33337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4" name="Ink 103">
                <a:extLst>
                  <a:ext uri="{FF2B5EF4-FFF2-40B4-BE49-F238E27FC236}">
                    <a16:creationId xmlns:a16="http://schemas.microsoft.com/office/drawing/2014/main" id="{B3B6C753-45ED-D57C-C38A-FA336AFEEBD9}"/>
                  </a:ext>
                </a:extLst>
              </p14:cNvPr>
              <p14:cNvContentPartPr/>
              <p14:nvPr/>
            </p14:nvContentPartPr>
            <p14:xfrm>
              <a:off x="5337480" y="1512384"/>
              <a:ext cx="704880" cy="275760"/>
            </p14:xfrm>
          </p:contentPart>
        </mc:Choice>
        <mc:Fallback xmlns="">
          <p:pic>
            <p:nvPicPr>
              <p:cNvPr id="104" name="Ink 103">
                <a:extLst>
                  <a:ext uri="{FF2B5EF4-FFF2-40B4-BE49-F238E27FC236}">
                    <a16:creationId xmlns:a16="http://schemas.microsoft.com/office/drawing/2014/main" id="{B3B6C753-45ED-D57C-C38A-FA336AFEEBD9}"/>
                  </a:ext>
                </a:extLst>
              </p:cNvPr>
              <p:cNvPicPr/>
              <p:nvPr/>
            </p:nvPicPr>
            <p:blipFill>
              <a:blip r:embed="rId37"/>
              <a:stretch>
                <a:fillRect/>
              </a:stretch>
            </p:blipFill>
            <p:spPr>
              <a:xfrm>
                <a:off x="5327045" y="1501944"/>
                <a:ext cx="72503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8" name="Ink 107">
                <a:extLst>
                  <a:ext uri="{FF2B5EF4-FFF2-40B4-BE49-F238E27FC236}">
                    <a16:creationId xmlns:a16="http://schemas.microsoft.com/office/drawing/2014/main" id="{99386432-EB3D-E838-0E8E-7BDDC78793D2}"/>
                  </a:ext>
                </a:extLst>
              </p14:cNvPr>
              <p14:cNvContentPartPr/>
              <p14:nvPr/>
            </p14:nvContentPartPr>
            <p14:xfrm>
              <a:off x="4387080" y="1418784"/>
              <a:ext cx="838440" cy="327240"/>
            </p14:xfrm>
          </p:contentPart>
        </mc:Choice>
        <mc:Fallback xmlns="">
          <p:pic>
            <p:nvPicPr>
              <p:cNvPr id="108" name="Ink 107">
                <a:extLst>
                  <a:ext uri="{FF2B5EF4-FFF2-40B4-BE49-F238E27FC236}">
                    <a16:creationId xmlns:a16="http://schemas.microsoft.com/office/drawing/2014/main" id="{99386432-EB3D-E838-0E8E-7BDDC78793D2}"/>
                  </a:ext>
                </a:extLst>
              </p:cNvPr>
              <p:cNvPicPr/>
              <p:nvPr/>
            </p:nvPicPr>
            <p:blipFill>
              <a:blip r:embed="rId39"/>
              <a:stretch>
                <a:fillRect/>
              </a:stretch>
            </p:blipFill>
            <p:spPr>
              <a:xfrm>
                <a:off x="4379520" y="1411224"/>
                <a:ext cx="85356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3" name="Ink 112">
                <a:extLst>
                  <a:ext uri="{FF2B5EF4-FFF2-40B4-BE49-F238E27FC236}">
                    <a16:creationId xmlns:a16="http://schemas.microsoft.com/office/drawing/2014/main" id="{7DEC56B2-2B49-402C-74E8-139D317BA667}"/>
                  </a:ext>
                </a:extLst>
              </p14:cNvPr>
              <p14:cNvContentPartPr/>
              <p14:nvPr/>
            </p14:nvContentPartPr>
            <p14:xfrm>
              <a:off x="8128019" y="2487145"/>
              <a:ext cx="513360" cy="172440"/>
            </p14:xfrm>
          </p:contentPart>
        </mc:Choice>
        <mc:Fallback xmlns="">
          <p:pic>
            <p:nvPicPr>
              <p:cNvPr id="113" name="Ink 112">
                <a:extLst>
                  <a:ext uri="{FF2B5EF4-FFF2-40B4-BE49-F238E27FC236}">
                    <a16:creationId xmlns:a16="http://schemas.microsoft.com/office/drawing/2014/main" id="{7DEC56B2-2B49-402C-74E8-139D317BA667}"/>
                  </a:ext>
                </a:extLst>
              </p:cNvPr>
              <p:cNvPicPr/>
              <p:nvPr/>
            </p:nvPicPr>
            <p:blipFill>
              <a:blip r:embed="rId41"/>
              <a:stretch>
                <a:fillRect/>
              </a:stretch>
            </p:blipFill>
            <p:spPr>
              <a:xfrm>
                <a:off x="8120459" y="2479585"/>
                <a:ext cx="5284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5" name="Ink 124">
                <a:extLst>
                  <a:ext uri="{FF2B5EF4-FFF2-40B4-BE49-F238E27FC236}">
                    <a16:creationId xmlns:a16="http://schemas.microsoft.com/office/drawing/2014/main" id="{34381A72-8F9F-3C0D-2D44-AF30139EAF27}"/>
                  </a:ext>
                </a:extLst>
              </p14:cNvPr>
              <p14:cNvContentPartPr/>
              <p14:nvPr/>
            </p14:nvContentPartPr>
            <p14:xfrm>
              <a:off x="8693769" y="2425636"/>
              <a:ext cx="800280" cy="216360"/>
            </p14:xfrm>
          </p:contentPart>
        </mc:Choice>
        <mc:Fallback xmlns="">
          <p:pic>
            <p:nvPicPr>
              <p:cNvPr id="125" name="Ink 124">
                <a:extLst>
                  <a:ext uri="{FF2B5EF4-FFF2-40B4-BE49-F238E27FC236}">
                    <a16:creationId xmlns:a16="http://schemas.microsoft.com/office/drawing/2014/main" id="{34381A72-8F9F-3C0D-2D44-AF30139EAF27}"/>
                  </a:ext>
                </a:extLst>
              </p:cNvPr>
              <p:cNvPicPr/>
              <p:nvPr/>
            </p:nvPicPr>
            <p:blipFill>
              <a:blip r:embed="rId43"/>
              <a:stretch>
                <a:fillRect/>
              </a:stretch>
            </p:blipFill>
            <p:spPr>
              <a:xfrm>
                <a:off x="8686209" y="2418063"/>
                <a:ext cx="815400" cy="231505"/>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6" name="Ink 125">
                <a:extLst>
                  <a:ext uri="{FF2B5EF4-FFF2-40B4-BE49-F238E27FC236}">
                    <a16:creationId xmlns:a16="http://schemas.microsoft.com/office/drawing/2014/main" id="{0A2C881F-3104-A6F6-4724-411C03941C00}"/>
                  </a:ext>
                </a:extLst>
              </p14:cNvPr>
              <p14:cNvContentPartPr/>
              <p14:nvPr/>
            </p14:nvContentPartPr>
            <p14:xfrm>
              <a:off x="7681024" y="3068596"/>
              <a:ext cx="614160" cy="103320"/>
            </p14:xfrm>
          </p:contentPart>
        </mc:Choice>
        <mc:Fallback xmlns="">
          <p:pic>
            <p:nvPicPr>
              <p:cNvPr id="126" name="Ink 125">
                <a:extLst>
                  <a:ext uri="{FF2B5EF4-FFF2-40B4-BE49-F238E27FC236}">
                    <a16:creationId xmlns:a16="http://schemas.microsoft.com/office/drawing/2014/main" id="{0A2C881F-3104-A6F6-4724-411C03941C00}"/>
                  </a:ext>
                </a:extLst>
              </p:cNvPr>
              <p:cNvPicPr/>
              <p:nvPr/>
            </p:nvPicPr>
            <p:blipFill>
              <a:blip r:embed="rId45"/>
              <a:stretch>
                <a:fillRect/>
              </a:stretch>
            </p:blipFill>
            <p:spPr>
              <a:xfrm>
                <a:off x="7673468" y="3061010"/>
                <a:ext cx="629271" cy="118493"/>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1" name="Ink 130">
                <a:extLst>
                  <a:ext uri="{FF2B5EF4-FFF2-40B4-BE49-F238E27FC236}">
                    <a16:creationId xmlns:a16="http://schemas.microsoft.com/office/drawing/2014/main" id="{155A4308-16D2-B34E-0803-178E6434A5BF}"/>
                  </a:ext>
                </a:extLst>
              </p14:cNvPr>
              <p14:cNvContentPartPr/>
              <p14:nvPr/>
            </p14:nvContentPartPr>
            <p14:xfrm>
              <a:off x="7637824" y="2902636"/>
              <a:ext cx="179640" cy="145440"/>
            </p14:xfrm>
          </p:contentPart>
        </mc:Choice>
        <mc:Fallback xmlns="">
          <p:pic>
            <p:nvPicPr>
              <p:cNvPr id="131" name="Ink 130">
                <a:extLst>
                  <a:ext uri="{FF2B5EF4-FFF2-40B4-BE49-F238E27FC236}">
                    <a16:creationId xmlns:a16="http://schemas.microsoft.com/office/drawing/2014/main" id="{155A4308-16D2-B34E-0803-178E6434A5BF}"/>
                  </a:ext>
                </a:extLst>
              </p:cNvPr>
              <p:cNvPicPr/>
              <p:nvPr/>
            </p:nvPicPr>
            <p:blipFill>
              <a:blip r:embed="rId47"/>
              <a:stretch>
                <a:fillRect/>
              </a:stretch>
            </p:blipFill>
            <p:spPr>
              <a:xfrm>
                <a:off x="7630279" y="2895095"/>
                <a:ext cx="194730" cy="160523"/>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2" name="Ink 141">
                <a:extLst>
                  <a:ext uri="{FF2B5EF4-FFF2-40B4-BE49-F238E27FC236}">
                    <a16:creationId xmlns:a16="http://schemas.microsoft.com/office/drawing/2014/main" id="{95394941-CF81-391F-B8C8-3A4793C2DB4B}"/>
                  </a:ext>
                </a:extLst>
              </p14:cNvPr>
              <p14:cNvContentPartPr/>
              <p14:nvPr/>
            </p14:nvContentPartPr>
            <p14:xfrm>
              <a:off x="7923304" y="2830636"/>
              <a:ext cx="542880" cy="249840"/>
            </p14:xfrm>
          </p:contentPart>
        </mc:Choice>
        <mc:Fallback xmlns="">
          <p:pic>
            <p:nvPicPr>
              <p:cNvPr id="142" name="Ink 141">
                <a:extLst>
                  <a:ext uri="{FF2B5EF4-FFF2-40B4-BE49-F238E27FC236}">
                    <a16:creationId xmlns:a16="http://schemas.microsoft.com/office/drawing/2014/main" id="{95394941-CF81-391F-B8C8-3A4793C2DB4B}"/>
                  </a:ext>
                </a:extLst>
              </p:cNvPr>
              <p:cNvPicPr/>
              <p:nvPr/>
            </p:nvPicPr>
            <p:blipFill>
              <a:blip r:embed="rId49"/>
              <a:stretch>
                <a:fillRect/>
              </a:stretch>
            </p:blipFill>
            <p:spPr>
              <a:xfrm>
                <a:off x="7915744" y="2823076"/>
                <a:ext cx="5580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6" name="Ink 145">
                <a:extLst>
                  <a:ext uri="{FF2B5EF4-FFF2-40B4-BE49-F238E27FC236}">
                    <a16:creationId xmlns:a16="http://schemas.microsoft.com/office/drawing/2014/main" id="{75F7B006-65D4-27D7-5641-8F2E5FB43F2B}"/>
                  </a:ext>
                </a:extLst>
              </p14:cNvPr>
              <p14:cNvContentPartPr/>
              <p14:nvPr/>
            </p14:nvContentPartPr>
            <p14:xfrm>
              <a:off x="7634944" y="2821636"/>
              <a:ext cx="90360" cy="289080"/>
            </p14:xfrm>
          </p:contentPart>
        </mc:Choice>
        <mc:Fallback xmlns="">
          <p:pic>
            <p:nvPicPr>
              <p:cNvPr id="146" name="Ink 145">
                <a:extLst>
                  <a:ext uri="{FF2B5EF4-FFF2-40B4-BE49-F238E27FC236}">
                    <a16:creationId xmlns:a16="http://schemas.microsoft.com/office/drawing/2014/main" id="{75F7B006-65D4-27D7-5641-8F2E5FB43F2B}"/>
                  </a:ext>
                </a:extLst>
              </p:cNvPr>
              <p:cNvPicPr/>
              <p:nvPr/>
            </p:nvPicPr>
            <p:blipFill>
              <a:blip r:embed="rId51"/>
              <a:stretch>
                <a:fillRect/>
              </a:stretch>
            </p:blipFill>
            <p:spPr>
              <a:xfrm>
                <a:off x="7627384" y="2814076"/>
                <a:ext cx="1054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7" name="Ink 146">
                <a:extLst>
                  <a:ext uri="{FF2B5EF4-FFF2-40B4-BE49-F238E27FC236}">
                    <a16:creationId xmlns:a16="http://schemas.microsoft.com/office/drawing/2014/main" id="{479150C2-ACA9-B772-C306-C2EAE74591DB}"/>
                  </a:ext>
                </a:extLst>
              </p14:cNvPr>
              <p14:cNvContentPartPr/>
              <p14:nvPr/>
            </p14:nvContentPartPr>
            <p14:xfrm>
              <a:off x="8378344" y="2812636"/>
              <a:ext cx="78480" cy="270360"/>
            </p14:xfrm>
          </p:contentPart>
        </mc:Choice>
        <mc:Fallback xmlns="">
          <p:pic>
            <p:nvPicPr>
              <p:cNvPr id="147" name="Ink 146">
                <a:extLst>
                  <a:ext uri="{FF2B5EF4-FFF2-40B4-BE49-F238E27FC236}">
                    <a16:creationId xmlns:a16="http://schemas.microsoft.com/office/drawing/2014/main" id="{479150C2-ACA9-B772-C306-C2EAE74591DB}"/>
                  </a:ext>
                </a:extLst>
              </p:cNvPr>
              <p:cNvPicPr/>
              <p:nvPr/>
            </p:nvPicPr>
            <p:blipFill>
              <a:blip r:embed="rId53"/>
              <a:stretch>
                <a:fillRect/>
              </a:stretch>
            </p:blipFill>
            <p:spPr>
              <a:xfrm>
                <a:off x="8370784" y="2805076"/>
                <a:ext cx="936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51" name="Ink 150">
                <a:extLst>
                  <a:ext uri="{FF2B5EF4-FFF2-40B4-BE49-F238E27FC236}">
                    <a16:creationId xmlns:a16="http://schemas.microsoft.com/office/drawing/2014/main" id="{655B3405-C19B-6128-1F78-1DF2C479E4DA}"/>
                  </a:ext>
                </a:extLst>
              </p14:cNvPr>
              <p14:cNvContentPartPr/>
              <p14:nvPr/>
            </p14:nvContentPartPr>
            <p14:xfrm>
              <a:off x="7660198" y="3200167"/>
              <a:ext cx="704880" cy="28080"/>
            </p14:xfrm>
          </p:contentPart>
        </mc:Choice>
        <mc:Fallback xmlns="">
          <p:pic>
            <p:nvPicPr>
              <p:cNvPr id="151" name="Ink 150">
                <a:extLst>
                  <a:ext uri="{FF2B5EF4-FFF2-40B4-BE49-F238E27FC236}">
                    <a16:creationId xmlns:a16="http://schemas.microsoft.com/office/drawing/2014/main" id="{655B3405-C19B-6128-1F78-1DF2C479E4DA}"/>
                  </a:ext>
                </a:extLst>
              </p:cNvPr>
              <p:cNvPicPr/>
              <p:nvPr/>
            </p:nvPicPr>
            <p:blipFill>
              <a:blip r:embed="rId55"/>
              <a:stretch>
                <a:fillRect/>
              </a:stretch>
            </p:blipFill>
            <p:spPr>
              <a:xfrm>
                <a:off x="7606198" y="3092167"/>
                <a:ext cx="8125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52" name="Ink 151">
                <a:extLst>
                  <a:ext uri="{FF2B5EF4-FFF2-40B4-BE49-F238E27FC236}">
                    <a16:creationId xmlns:a16="http://schemas.microsoft.com/office/drawing/2014/main" id="{B69AFA92-75A2-17E8-6DA9-264BEEB95154}"/>
                  </a:ext>
                </a:extLst>
              </p14:cNvPr>
              <p14:cNvContentPartPr/>
              <p14:nvPr/>
            </p14:nvContentPartPr>
            <p14:xfrm>
              <a:off x="8520027" y="3503229"/>
              <a:ext cx="193680" cy="209880"/>
            </p14:xfrm>
          </p:contentPart>
        </mc:Choice>
        <mc:Fallback xmlns="">
          <p:pic>
            <p:nvPicPr>
              <p:cNvPr id="152" name="Ink 151">
                <a:extLst>
                  <a:ext uri="{FF2B5EF4-FFF2-40B4-BE49-F238E27FC236}">
                    <a16:creationId xmlns:a16="http://schemas.microsoft.com/office/drawing/2014/main" id="{B69AFA92-75A2-17E8-6DA9-264BEEB95154}"/>
                  </a:ext>
                </a:extLst>
              </p:cNvPr>
              <p:cNvPicPr/>
              <p:nvPr/>
            </p:nvPicPr>
            <p:blipFill>
              <a:blip r:embed="rId57"/>
              <a:stretch>
                <a:fillRect/>
              </a:stretch>
            </p:blipFill>
            <p:spPr>
              <a:xfrm>
                <a:off x="8512467" y="3495682"/>
                <a:ext cx="208800" cy="224974"/>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53" name="Ink 152">
                <a:extLst>
                  <a:ext uri="{FF2B5EF4-FFF2-40B4-BE49-F238E27FC236}">
                    <a16:creationId xmlns:a16="http://schemas.microsoft.com/office/drawing/2014/main" id="{DFD0BD4E-3CFE-4B57-3ABC-6A469E6BB38D}"/>
                  </a:ext>
                </a:extLst>
              </p14:cNvPr>
              <p14:cNvContentPartPr/>
              <p14:nvPr/>
            </p14:nvContentPartPr>
            <p14:xfrm>
              <a:off x="6921147" y="3100775"/>
              <a:ext cx="177840" cy="222120"/>
            </p14:xfrm>
          </p:contentPart>
        </mc:Choice>
        <mc:Fallback xmlns="">
          <p:pic>
            <p:nvPicPr>
              <p:cNvPr id="153" name="Ink 152">
                <a:extLst>
                  <a:ext uri="{FF2B5EF4-FFF2-40B4-BE49-F238E27FC236}">
                    <a16:creationId xmlns:a16="http://schemas.microsoft.com/office/drawing/2014/main" id="{DFD0BD4E-3CFE-4B57-3ABC-6A469E6BB38D}"/>
                  </a:ext>
                </a:extLst>
              </p:cNvPr>
              <p:cNvPicPr/>
              <p:nvPr/>
            </p:nvPicPr>
            <p:blipFill>
              <a:blip r:embed="rId59"/>
              <a:stretch>
                <a:fillRect/>
              </a:stretch>
            </p:blipFill>
            <p:spPr>
              <a:xfrm>
                <a:off x="6913587" y="3093215"/>
                <a:ext cx="1929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57" name="Ink 156">
                <a:extLst>
                  <a:ext uri="{FF2B5EF4-FFF2-40B4-BE49-F238E27FC236}">
                    <a16:creationId xmlns:a16="http://schemas.microsoft.com/office/drawing/2014/main" id="{7EFD8B89-2344-5B8D-B767-A529EDE03133}"/>
                  </a:ext>
                </a:extLst>
              </p14:cNvPr>
              <p14:cNvContentPartPr/>
              <p14:nvPr/>
            </p14:nvContentPartPr>
            <p14:xfrm>
              <a:off x="7048624" y="3073320"/>
              <a:ext cx="1609560" cy="87840"/>
            </p14:xfrm>
          </p:contentPart>
        </mc:Choice>
        <mc:Fallback xmlns="">
          <p:pic>
            <p:nvPicPr>
              <p:cNvPr id="157" name="Ink 156">
                <a:extLst>
                  <a:ext uri="{FF2B5EF4-FFF2-40B4-BE49-F238E27FC236}">
                    <a16:creationId xmlns:a16="http://schemas.microsoft.com/office/drawing/2014/main" id="{7EFD8B89-2344-5B8D-B767-A529EDE03133}"/>
                  </a:ext>
                </a:extLst>
              </p:cNvPr>
              <p:cNvPicPr/>
              <p:nvPr/>
            </p:nvPicPr>
            <p:blipFill>
              <a:blip r:embed="rId61"/>
              <a:stretch>
                <a:fillRect/>
              </a:stretch>
            </p:blipFill>
            <p:spPr>
              <a:xfrm>
                <a:off x="7041064" y="3065791"/>
                <a:ext cx="1624680" cy="102898"/>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67" name="Ink 166">
                <a:extLst>
                  <a:ext uri="{FF2B5EF4-FFF2-40B4-BE49-F238E27FC236}">
                    <a16:creationId xmlns:a16="http://schemas.microsoft.com/office/drawing/2014/main" id="{B8F891D5-FFA8-E4A5-FC7D-DBBB09CC27BB}"/>
                  </a:ext>
                </a:extLst>
              </p14:cNvPr>
              <p14:cNvContentPartPr/>
              <p14:nvPr/>
            </p14:nvContentPartPr>
            <p14:xfrm>
              <a:off x="8777740" y="2983327"/>
              <a:ext cx="1044360" cy="161640"/>
            </p14:xfrm>
          </p:contentPart>
        </mc:Choice>
        <mc:Fallback xmlns="">
          <p:pic>
            <p:nvPicPr>
              <p:cNvPr id="167" name="Ink 166">
                <a:extLst>
                  <a:ext uri="{FF2B5EF4-FFF2-40B4-BE49-F238E27FC236}">
                    <a16:creationId xmlns:a16="http://schemas.microsoft.com/office/drawing/2014/main" id="{B8F891D5-FFA8-E4A5-FC7D-DBBB09CC27BB}"/>
                  </a:ext>
                </a:extLst>
              </p:cNvPr>
              <p:cNvPicPr/>
              <p:nvPr/>
            </p:nvPicPr>
            <p:blipFill>
              <a:blip r:embed="rId63"/>
              <a:stretch>
                <a:fillRect/>
              </a:stretch>
            </p:blipFill>
            <p:spPr>
              <a:xfrm>
                <a:off x="8770177" y="2975767"/>
                <a:ext cx="1059485"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70" name="Ink 169">
                <a:extLst>
                  <a:ext uri="{FF2B5EF4-FFF2-40B4-BE49-F238E27FC236}">
                    <a16:creationId xmlns:a16="http://schemas.microsoft.com/office/drawing/2014/main" id="{8C8207EF-735C-5436-CE85-5D25736961E4}"/>
                  </a:ext>
                </a:extLst>
              </p14:cNvPr>
              <p14:cNvContentPartPr/>
              <p14:nvPr/>
            </p14:nvContentPartPr>
            <p14:xfrm>
              <a:off x="9893020" y="2974327"/>
              <a:ext cx="473760" cy="248040"/>
            </p14:xfrm>
          </p:contentPart>
        </mc:Choice>
        <mc:Fallback xmlns="">
          <p:pic>
            <p:nvPicPr>
              <p:cNvPr id="170" name="Ink 169">
                <a:extLst>
                  <a:ext uri="{FF2B5EF4-FFF2-40B4-BE49-F238E27FC236}">
                    <a16:creationId xmlns:a16="http://schemas.microsoft.com/office/drawing/2014/main" id="{8C8207EF-735C-5436-CE85-5D25736961E4}"/>
                  </a:ext>
                </a:extLst>
              </p:cNvPr>
              <p:cNvPicPr/>
              <p:nvPr/>
            </p:nvPicPr>
            <p:blipFill>
              <a:blip r:embed="rId65"/>
              <a:stretch>
                <a:fillRect/>
              </a:stretch>
            </p:blipFill>
            <p:spPr>
              <a:xfrm>
                <a:off x="9885460" y="2966778"/>
                <a:ext cx="488880" cy="263138"/>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73" name="Ink 172">
                <a:extLst>
                  <a:ext uri="{FF2B5EF4-FFF2-40B4-BE49-F238E27FC236}">
                    <a16:creationId xmlns:a16="http://schemas.microsoft.com/office/drawing/2014/main" id="{70F7A8BC-799D-E0F2-102B-2068A64978D9}"/>
                  </a:ext>
                </a:extLst>
              </p14:cNvPr>
              <p14:cNvContentPartPr/>
              <p14:nvPr/>
            </p14:nvContentPartPr>
            <p14:xfrm>
              <a:off x="10117300" y="3017887"/>
              <a:ext cx="94680" cy="25560"/>
            </p14:xfrm>
          </p:contentPart>
        </mc:Choice>
        <mc:Fallback xmlns="">
          <p:pic>
            <p:nvPicPr>
              <p:cNvPr id="173" name="Ink 172">
                <a:extLst>
                  <a:ext uri="{FF2B5EF4-FFF2-40B4-BE49-F238E27FC236}">
                    <a16:creationId xmlns:a16="http://schemas.microsoft.com/office/drawing/2014/main" id="{70F7A8BC-799D-E0F2-102B-2068A64978D9}"/>
                  </a:ext>
                </a:extLst>
              </p:cNvPr>
              <p:cNvPicPr/>
              <p:nvPr/>
            </p:nvPicPr>
            <p:blipFill>
              <a:blip r:embed="rId67"/>
              <a:stretch>
                <a:fillRect/>
              </a:stretch>
            </p:blipFill>
            <p:spPr>
              <a:xfrm>
                <a:off x="10109740" y="3010432"/>
                <a:ext cx="109800" cy="4047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77" name="Ink 176">
                <a:extLst>
                  <a:ext uri="{FF2B5EF4-FFF2-40B4-BE49-F238E27FC236}">
                    <a16:creationId xmlns:a16="http://schemas.microsoft.com/office/drawing/2014/main" id="{5386A9D6-75CA-8FE9-3773-4EE871C647B1}"/>
                  </a:ext>
                </a:extLst>
              </p14:cNvPr>
              <p14:cNvContentPartPr/>
              <p14:nvPr/>
            </p14:nvContentPartPr>
            <p14:xfrm>
              <a:off x="10389398" y="2968135"/>
              <a:ext cx="180720" cy="183960"/>
            </p14:xfrm>
          </p:contentPart>
        </mc:Choice>
        <mc:Fallback xmlns="">
          <p:pic>
            <p:nvPicPr>
              <p:cNvPr id="177" name="Ink 176">
                <a:extLst>
                  <a:ext uri="{FF2B5EF4-FFF2-40B4-BE49-F238E27FC236}">
                    <a16:creationId xmlns:a16="http://schemas.microsoft.com/office/drawing/2014/main" id="{5386A9D6-75CA-8FE9-3773-4EE871C647B1}"/>
                  </a:ext>
                </a:extLst>
              </p:cNvPr>
              <p:cNvPicPr/>
              <p:nvPr/>
            </p:nvPicPr>
            <p:blipFill>
              <a:blip r:embed="rId69"/>
              <a:stretch>
                <a:fillRect/>
              </a:stretch>
            </p:blipFill>
            <p:spPr>
              <a:xfrm>
                <a:off x="10381823" y="2960560"/>
                <a:ext cx="195870" cy="19911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89" name="Ink 188">
                <a:extLst>
                  <a:ext uri="{FF2B5EF4-FFF2-40B4-BE49-F238E27FC236}">
                    <a16:creationId xmlns:a16="http://schemas.microsoft.com/office/drawing/2014/main" id="{4466E9BA-3EC7-37C7-8781-A7CC2DF413AD}"/>
                  </a:ext>
                </a:extLst>
              </p14:cNvPr>
              <p14:cNvContentPartPr/>
              <p14:nvPr/>
            </p14:nvContentPartPr>
            <p14:xfrm>
              <a:off x="8664609" y="3258120"/>
              <a:ext cx="1159560" cy="286560"/>
            </p14:xfrm>
          </p:contentPart>
        </mc:Choice>
        <mc:Fallback xmlns="">
          <p:pic>
            <p:nvPicPr>
              <p:cNvPr id="189" name="Ink 188">
                <a:extLst>
                  <a:ext uri="{FF2B5EF4-FFF2-40B4-BE49-F238E27FC236}">
                    <a16:creationId xmlns:a16="http://schemas.microsoft.com/office/drawing/2014/main" id="{4466E9BA-3EC7-37C7-8781-A7CC2DF413AD}"/>
                  </a:ext>
                </a:extLst>
              </p:cNvPr>
              <p:cNvPicPr/>
              <p:nvPr/>
            </p:nvPicPr>
            <p:blipFill>
              <a:blip r:embed="rId71"/>
              <a:stretch>
                <a:fillRect/>
              </a:stretch>
            </p:blipFill>
            <p:spPr>
              <a:xfrm>
                <a:off x="8657049" y="3250560"/>
                <a:ext cx="117468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90" name="Ink 189">
                <a:extLst>
                  <a:ext uri="{FF2B5EF4-FFF2-40B4-BE49-F238E27FC236}">
                    <a16:creationId xmlns:a16="http://schemas.microsoft.com/office/drawing/2014/main" id="{1CC4E890-643C-8EF4-211A-17B1D322D192}"/>
                  </a:ext>
                </a:extLst>
              </p14:cNvPr>
              <p14:cNvContentPartPr/>
              <p14:nvPr/>
            </p14:nvContentPartPr>
            <p14:xfrm>
              <a:off x="8854016" y="3862913"/>
              <a:ext cx="251640" cy="1221480"/>
            </p14:xfrm>
          </p:contentPart>
        </mc:Choice>
        <mc:Fallback xmlns="">
          <p:pic>
            <p:nvPicPr>
              <p:cNvPr id="190" name="Ink 189">
                <a:extLst>
                  <a:ext uri="{FF2B5EF4-FFF2-40B4-BE49-F238E27FC236}">
                    <a16:creationId xmlns:a16="http://schemas.microsoft.com/office/drawing/2014/main" id="{1CC4E890-643C-8EF4-211A-17B1D322D192}"/>
                  </a:ext>
                </a:extLst>
              </p:cNvPr>
              <p:cNvPicPr/>
              <p:nvPr/>
            </p:nvPicPr>
            <p:blipFill>
              <a:blip r:embed="rId73"/>
              <a:stretch>
                <a:fillRect/>
              </a:stretch>
            </p:blipFill>
            <p:spPr>
              <a:xfrm>
                <a:off x="8846456" y="3855353"/>
                <a:ext cx="266760" cy="1236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04" name="Ink 203">
                <a:extLst>
                  <a:ext uri="{FF2B5EF4-FFF2-40B4-BE49-F238E27FC236}">
                    <a16:creationId xmlns:a16="http://schemas.microsoft.com/office/drawing/2014/main" id="{56EBB6A1-EAAC-EA43-7BF0-FC63CD1782C3}"/>
                  </a:ext>
                </a:extLst>
              </p14:cNvPr>
              <p14:cNvContentPartPr/>
              <p14:nvPr/>
            </p14:nvContentPartPr>
            <p14:xfrm>
              <a:off x="9295013" y="4154065"/>
              <a:ext cx="1764360" cy="223920"/>
            </p14:xfrm>
          </p:contentPart>
        </mc:Choice>
        <mc:Fallback xmlns="">
          <p:pic>
            <p:nvPicPr>
              <p:cNvPr id="204" name="Ink 203">
                <a:extLst>
                  <a:ext uri="{FF2B5EF4-FFF2-40B4-BE49-F238E27FC236}">
                    <a16:creationId xmlns:a16="http://schemas.microsoft.com/office/drawing/2014/main" id="{56EBB6A1-EAAC-EA43-7BF0-FC63CD1782C3}"/>
                  </a:ext>
                </a:extLst>
              </p:cNvPr>
              <p:cNvPicPr/>
              <p:nvPr/>
            </p:nvPicPr>
            <p:blipFill>
              <a:blip r:embed="rId75"/>
              <a:stretch>
                <a:fillRect/>
              </a:stretch>
            </p:blipFill>
            <p:spPr>
              <a:xfrm>
                <a:off x="9287453" y="4146493"/>
                <a:ext cx="1779480" cy="23906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11" name="Ink 210">
                <a:extLst>
                  <a:ext uri="{FF2B5EF4-FFF2-40B4-BE49-F238E27FC236}">
                    <a16:creationId xmlns:a16="http://schemas.microsoft.com/office/drawing/2014/main" id="{89DB8A28-E872-1062-AF97-088D40478EB1}"/>
                  </a:ext>
                </a:extLst>
              </p14:cNvPr>
              <p14:cNvContentPartPr/>
              <p14:nvPr/>
            </p14:nvContentPartPr>
            <p14:xfrm>
              <a:off x="9680933" y="4380505"/>
              <a:ext cx="630000" cy="249120"/>
            </p14:xfrm>
          </p:contentPart>
        </mc:Choice>
        <mc:Fallback xmlns="">
          <p:pic>
            <p:nvPicPr>
              <p:cNvPr id="211" name="Ink 210">
                <a:extLst>
                  <a:ext uri="{FF2B5EF4-FFF2-40B4-BE49-F238E27FC236}">
                    <a16:creationId xmlns:a16="http://schemas.microsoft.com/office/drawing/2014/main" id="{89DB8A28-E872-1062-AF97-088D40478EB1}"/>
                  </a:ext>
                </a:extLst>
              </p:cNvPr>
              <p:cNvPicPr/>
              <p:nvPr/>
            </p:nvPicPr>
            <p:blipFill>
              <a:blip r:embed="rId77"/>
              <a:stretch>
                <a:fillRect/>
              </a:stretch>
            </p:blipFill>
            <p:spPr>
              <a:xfrm>
                <a:off x="9673373" y="4372945"/>
                <a:ext cx="6451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14" name="Ink 213">
                <a:extLst>
                  <a:ext uri="{FF2B5EF4-FFF2-40B4-BE49-F238E27FC236}">
                    <a16:creationId xmlns:a16="http://schemas.microsoft.com/office/drawing/2014/main" id="{CEB5909F-A0F2-DC2B-1001-DF571E670B0F}"/>
                  </a:ext>
                </a:extLst>
              </p14:cNvPr>
              <p14:cNvContentPartPr/>
              <p14:nvPr/>
            </p14:nvContentPartPr>
            <p14:xfrm>
              <a:off x="9297015" y="4675761"/>
              <a:ext cx="1812240" cy="438480"/>
            </p14:xfrm>
          </p:contentPart>
        </mc:Choice>
        <mc:Fallback xmlns="">
          <p:pic>
            <p:nvPicPr>
              <p:cNvPr id="214" name="Ink 213">
                <a:extLst>
                  <a:ext uri="{FF2B5EF4-FFF2-40B4-BE49-F238E27FC236}">
                    <a16:creationId xmlns:a16="http://schemas.microsoft.com/office/drawing/2014/main" id="{CEB5909F-A0F2-DC2B-1001-DF571E670B0F}"/>
                  </a:ext>
                </a:extLst>
              </p:cNvPr>
              <p:cNvPicPr/>
              <p:nvPr/>
            </p:nvPicPr>
            <p:blipFill>
              <a:blip r:embed="rId79"/>
              <a:stretch>
                <a:fillRect/>
              </a:stretch>
            </p:blipFill>
            <p:spPr>
              <a:xfrm>
                <a:off x="9286575" y="4665330"/>
                <a:ext cx="1832400" cy="458623"/>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15" name="Ink 214">
                <a:extLst>
                  <a:ext uri="{FF2B5EF4-FFF2-40B4-BE49-F238E27FC236}">
                    <a16:creationId xmlns:a16="http://schemas.microsoft.com/office/drawing/2014/main" id="{E338B6EE-F837-42FC-18DE-C656263CE16B}"/>
                  </a:ext>
                </a:extLst>
              </p14:cNvPr>
              <p14:cNvContentPartPr/>
              <p14:nvPr/>
            </p14:nvContentPartPr>
            <p14:xfrm>
              <a:off x="10965975" y="4667121"/>
              <a:ext cx="158040" cy="365400"/>
            </p14:xfrm>
          </p:contentPart>
        </mc:Choice>
        <mc:Fallback xmlns="">
          <p:pic>
            <p:nvPicPr>
              <p:cNvPr id="215" name="Ink 214">
                <a:extLst>
                  <a:ext uri="{FF2B5EF4-FFF2-40B4-BE49-F238E27FC236}">
                    <a16:creationId xmlns:a16="http://schemas.microsoft.com/office/drawing/2014/main" id="{E338B6EE-F837-42FC-18DE-C656263CE16B}"/>
                  </a:ext>
                </a:extLst>
              </p:cNvPr>
              <p:cNvPicPr/>
              <p:nvPr/>
            </p:nvPicPr>
            <p:blipFill>
              <a:blip r:embed="rId81"/>
              <a:stretch>
                <a:fillRect/>
              </a:stretch>
            </p:blipFill>
            <p:spPr>
              <a:xfrm>
                <a:off x="10955535" y="4656671"/>
                <a:ext cx="178200" cy="3855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34" name="Ink 233">
                <a:extLst>
                  <a:ext uri="{FF2B5EF4-FFF2-40B4-BE49-F238E27FC236}">
                    <a16:creationId xmlns:a16="http://schemas.microsoft.com/office/drawing/2014/main" id="{D47080DD-DD71-1797-7B79-A86884BC6E88}"/>
                  </a:ext>
                </a:extLst>
              </p14:cNvPr>
              <p14:cNvContentPartPr/>
              <p14:nvPr/>
            </p14:nvContentPartPr>
            <p14:xfrm>
              <a:off x="10839615" y="4728681"/>
              <a:ext cx="234720" cy="268560"/>
            </p14:xfrm>
          </p:contentPart>
        </mc:Choice>
        <mc:Fallback xmlns="">
          <p:pic>
            <p:nvPicPr>
              <p:cNvPr id="234" name="Ink 233">
                <a:extLst>
                  <a:ext uri="{FF2B5EF4-FFF2-40B4-BE49-F238E27FC236}">
                    <a16:creationId xmlns:a16="http://schemas.microsoft.com/office/drawing/2014/main" id="{D47080DD-DD71-1797-7B79-A86884BC6E88}"/>
                  </a:ext>
                </a:extLst>
              </p:cNvPr>
              <p:cNvPicPr/>
              <p:nvPr/>
            </p:nvPicPr>
            <p:blipFill>
              <a:blip r:embed="rId83"/>
              <a:stretch>
                <a:fillRect/>
              </a:stretch>
            </p:blipFill>
            <p:spPr>
              <a:xfrm>
                <a:off x="10828815" y="4717895"/>
                <a:ext cx="255960" cy="289772"/>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35" name="Ink 234">
                <a:extLst>
                  <a:ext uri="{FF2B5EF4-FFF2-40B4-BE49-F238E27FC236}">
                    <a16:creationId xmlns:a16="http://schemas.microsoft.com/office/drawing/2014/main" id="{D0829AAE-2BA1-C572-0158-67F67D51FCF6}"/>
                  </a:ext>
                </a:extLst>
              </p14:cNvPr>
              <p14:cNvContentPartPr/>
              <p14:nvPr/>
            </p14:nvContentPartPr>
            <p14:xfrm>
              <a:off x="10229415" y="4747401"/>
              <a:ext cx="289800" cy="255960"/>
            </p14:xfrm>
          </p:contentPart>
        </mc:Choice>
        <mc:Fallback xmlns="">
          <p:pic>
            <p:nvPicPr>
              <p:cNvPr id="235" name="Ink 234">
                <a:extLst>
                  <a:ext uri="{FF2B5EF4-FFF2-40B4-BE49-F238E27FC236}">
                    <a16:creationId xmlns:a16="http://schemas.microsoft.com/office/drawing/2014/main" id="{D0829AAE-2BA1-C572-0158-67F67D51FCF6}"/>
                  </a:ext>
                </a:extLst>
              </p:cNvPr>
              <p:cNvPicPr/>
              <p:nvPr/>
            </p:nvPicPr>
            <p:blipFill>
              <a:blip r:embed="rId85"/>
              <a:stretch>
                <a:fillRect/>
              </a:stretch>
            </p:blipFill>
            <p:spPr>
              <a:xfrm>
                <a:off x="10218615" y="4736601"/>
                <a:ext cx="31104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36" name="Ink 235">
                <a:extLst>
                  <a:ext uri="{FF2B5EF4-FFF2-40B4-BE49-F238E27FC236}">
                    <a16:creationId xmlns:a16="http://schemas.microsoft.com/office/drawing/2014/main" id="{382E08B8-73DC-02D4-5C7F-5F2163B3C5F4}"/>
                  </a:ext>
                </a:extLst>
              </p14:cNvPr>
              <p14:cNvContentPartPr/>
              <p14:nvPr/>
            </p14:nvContentPartPr>
            <p14:xfrm>
              <a:off x="9393495" y="4763961"/>
              <a:ext cx="424440" cy="249480"/>
            </p14:xfrm>
          </p:contentPart>
        </mc:Choice>
        <mc:Fallback xmlns="">
          <p:pic>
            <p:nvPicPr>
              <p:cNvPr id="236" name="Ink 235">
                <a:extLst>
                  <a:ext uri="{FF2B5EF4-FFF2-40B4-BE49-F238E27FC236}">
                    <a16:creationId xmlns:a16="http://schemas.microsoft.com/office/drawing/2014/main" id="{382E08B8-73DC-02D4-5C7F-5F2163B3C5F4}"/>
                  </a:ext>
                </a:extLst>
              </p:cNvPr>
              <p:cNvPicPr/>
              <p:nvPr/>
            </p:nvPicPr>
            <p:blipFill>
              <a:blip r:embed="rId87"/>
              <a:stretch>
                <a:fillRect/>
              </a:stretch>
            </p:blipFill>
            <p:spPr>
              <a:xfrm>
                <a:off x="9382686" y="4753161"/>
                <a:ext cx="445698"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53" name="Ink 252">
                <a:extLst>
                  <a:ext uri="{FF2B5EF4-FFF2-40B4-BE49-F238E27FC236}">
                    <a16:creationId xmlns:a16="http://schemas.microsoft.com/office/drawing/2014/main" id="{DE01E9AC-F1D8-4452-F2D1-B7C2C76BBB45}"/>
                  </a:ext>
                </a:extLst>
              </p14:cNvPr>
              <p14:cNvContentPartPr/>
              <p14:nvPr/>
            </p14:nvContentPartPr>
            <p14:xfrm>
              <a:off x="10787775" y="4987161"/>
              <a:ext cx="318960" cy="354960"/>
            </p14:xfrm>
          </p:contentPart>
        </mc:Choice>
        <mc:Fallback xmlns="">
          <p:pic>
            <p:nvPicPr>
              <p:cNvPr id="253" name="Ink 252">
                <a:extLst>
                  <a:ext uri="{FF2B5EF4-FFF2-40B4-BE49-F238E27FC236}">
                    <a16:creationId xmlns:a16="http://schemas.microsoft.com/office/drawing/2014/main" id="{DE01E9AC-F1D8-4452-F2D1-B7C2C76BBB45}"/>
                  </a:ext>
                </a:extLst>
              </p:cNvPr>
              <p:cNvPicPr/>
              <p:nvPr/>
            </p:nvPicPr>
            <p:blipFill>
              <a:blip r:embed="rId89"/>
              <a:stretch>
                <a:fillRect/>
              </a:stretch>
            </p:blipFill>
            <p:spPr>
              <a:xfrm>
                <a:off x="10776963" y="4976361"/>
                <a:ext cx="340224"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54" name="Ink 253">
                <a:extLst>
                  <a:ext uri="{FF2B5EF4-FFF2-40B4-BE49-F238E27FC236}">
                    <a16:creationId xmlns:a16="http://schemas.microsoft.com/office/drawing/2014/main" id="{C8E826E4-C939-B088-A797-EFB5169FB1C4}"/>
                  </a:ext>
                </a:extLst>
              </p14:cNvPr>
              <p14:cNvContentPartPr/>
              <p14:nvPr/>
            </p14:nvContentPartPr>
            <p14:xfrm>
              <a:off x="10182615" y="4991481"/>
              <a:ext cx="336240" cy="304200"/>
            </p14:xfrm>
          </p:contentPart>
        </mc:Choice>
        <mc:Fallback xmlns="">
          <p:pic>
            <p:nvPicPr>
              <p:cNvPr id="254" name="Ink 253">
                <a:extLst>
                  <a:ext uri="{FF2B5EF4-FFF2-40B4-BE49-F238E27FC236}">
                    <a16:creationId xmlns:a16="http://schemas.microsoft.com/office/drawing/2014/main" id="{C8E826E4-C939-B088-A797-EFB5169FB1C4}"/>
                  </a:ext>
                </a:extLst>
              </p:cNvPr>
              <p:cNvPicPr/>
              <p:nvPr/>
            </p:nvPicPr>
            <p:blipFill>
              <a:blip r:embed="rId91"/>
              <a:stretch>
                <a:fillRect/>
              </a:stretch>
            </p:blipFill>
            <p:spPr>
              <a:xfrm>
                <a:off x="10171815" y="4980668"/>
                <a:ext cx="357480" cy="325465"/>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55" name="Ink 254">
                <a:extLst>
                  <a:ext uri="{FF2B5EF4-FFF2-40B4-BE49-F238E27FC236}">
                    <a16:creationId xmlns:a16="http://schemas.microsoft.com/office/drawing/2014/main" id="{FC467238-1B45-EA94-45E8-45D2BBE73C19}"/>
                  </a:ext>
                </a:extLst>
              </p14:cNvPr>
              <p14:cNvContentPartPr/>
              <p14:nvPr/>
            </p14:nvContentPartPr>
            <p14:xfrm>
              <a:off x="9723975" y="5015961"/>
              <a:ext cx="108360" cy="302760"/>
            </p14:xfrm>
          </p:contentPart>
        </mc:Choice>
        <mc:Fallback xmlns="">
          <p:pic>
            <p:nvPicPr>
              <p:cNvPr id="255" name="Ink 254">
                <a:extLst>
                  <a:ext uri="{FF2B5EF4-FFF2-40B4-BE49-F238E27FC236}">
                    <a16:creationId xmlns:a16="http://schemas.microsoft.com/office/drawing/2014/main" id="{FC467238-1B45-EA94-45E8-45D2BBE73C19}"/>
                  </a:ext>
                </a:extLst>
              </p:cNvPr>
              <p:cNvPicPr/>
              <p:nvPr/>
            </p:nvPicPr>
            <p:blipFill>
              <a:blip r:embed="rId93"/>
              <a:stretch>
                <a:fillRect/>
              </a:stretch>
            </p:blipFill>
            <p:spPr>
              <a:xfrm>
                <a:off x="9713175" y="5005161"/>
                <a:ext cx="12960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56" name="Ink 255">
                <a:extLst>
                  <a:ext uri="{FF2B5EF4-FFF2-40B4-BE49-F238E27FC236}">
                    <a16:creationId xmlns:a16="http://schemas.microsoft.com/office/drawing/2014/main" id="{736FC6CA-69B8-5968-5F79-D1313986DFBA}"/>
                  </a:ext>
                </a:extLst>
              </p14:cNvPr>
              <p14:cNvContentPartPr/>
              <p14:nvPr/>
            </p14:nvContentPartPr>
            <p14:xfrm>
              <a:off x="9434535" y="5008761"/>
              <a:ext cx="84960" cy="420840"/>
            </p14:xfrm>
          </p:contentPart>
        </mc:Choice>
        <mc:Fallback xmlns="">
          <p:pic>
            <p:nvPicPr>
              <p:cNvPr id="256" name="Ink 255">
                <a:extLst>
                  <a:ext uri="{FF2B5EF4-FFF2-40B4-BE49-F238E27FC236}">
                    <a16:creationId xmlns:a16="http://schemas.microsoft.com/office/drawing/2014/main" id="{736FC6CA-69B8-5968-5F79-D1313986DFBA}"/>
                  </a:ext>
                </a:extLst>
              </p:cNvPr>
              <p:cNvPicPr/>
              <p:nvPr/>
            </p:nvPicPr>
            <p:blipFill>
              <a:blip r:embed="rId95"/>
              <a:stretch>
                <a:fillRect/>
              </a:stretch>
            </p:blipFill>
            <p:spPr>
              <a:xfrm>
                <a:off x="9423781" y="4997961"/>
                <a:ext cx="10611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63" name="Ink 262">
                <a:extLst>
                  <a:ext uri="{FF2B5EF4-FFF2-40B4-BE49-F238E27FC236}">
                    <a16:creationId xmlns:a16="http://schemas.microsoft.com/office/drawing/2014/main" id="{0B06685E-E171-B30D-A755-83BDCF43653D}"/>
                  </a:ext>
                </a:extLst>
              </p14:cNvPr>
              <p14:cNvContentPartPr/>
              <p14:nvPr/>
            </p14:nvContentPartPr>
            <p14:xfrm>
              <a:off x="10886775" y="5368761"/>
              <a:ext cx="213840" cy="177840"/>
            </p14:xfrm>
          </p:contentPart>
        </mc:Choice>
        <mc:Fallback xmlns="">
          <p:pic>
            <p:nvPicPr>
              <p:cNvPr id="263" name="Ink 262">
                <a:extLst>
                  <a:ext uri="{FF2B5EF4-FFF2-40B4-BE49-F238E27FC236}">
                    <a16:creationId xmlns:a16="http://schemas.microsoft.com/office/drawing/2014/main" id="{0B06685E-E171-B30D-A755-83BDCF43653D}"/>
                  </a:ext>
                </a:extLst>
              </p:cNvPr>
              <p:cNvPicPr/>
              <p:nvPr/>
            </p:nvPicPr>
            <p:blipFill>
              <a:blip r:embed="rId97"/>
              <a:stretch>
                <a:fillRect/>
              </a:stretch>
            </p:blipFill>
            <p:spPr>
              <a:xfrm>
                <a:off x="10879215" y="5361201"/>
                <a:ext cx="2289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64" name="Ink 263">
                <a:extLst>
                  <a:ext uri="{FF2B5EF4-FFF2-40B4-BE49-F238E27FC236}">
                    <a16:creationId xmlns:a16="http://schemas.microsoft.com/office/drawing/2014/main" id="{C42D203E-0F84-3202-1973-0B90FE2BD037}"/>
                  </a:ext>
                </a:extLst>
              </p14:cNvPr>
              <p14:cNvContentPartPr/>
              <p14:nvPr/>
            </p14:nvContentPartPr>
            <p14:xfrm>
              <a:off x="10314015" y="5383161"/>
              <a:ext cx="210600" cy="145440"/>
            </p14:xfrm>
          </p:contentPart>
        </mc:Choice>
        <mc:Fallback xmlns="">
          <p:pic>
            <p:nvPicPr>
              <p:cNvPr id="264" name="Ink 263">
                <a:extLst>
                  <a:ext uri="{FF2B5EF4-FFF2-40B4-BE49-F238E27FC236}">
                    <a16:creationId xmlns:a16="http://schemas.microsoft.com/office/drawing/2014/main" id="{C42D203E-0F84-3202-1973-0B90FE2BD037}"/>
                  </a:ext>
                </a:extLst>
              </p:cNvPr>
              <p:cNvPicPr/>
              <p:nvPr/>
            </p:nvPicPr>
            <p:blipFill>
              <a:blip r:embed="rId99"/>
              <a:stretch>
                <a:fillRect/>
              </a:stretch>
            </p:blipFill>
            <p:spPr>
              <a:xfrm>
                <a:off x="10306455" y="5375620"/>
                <a:ext cx="225720" cy="16052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65" name="Ink 264">
                <a:extLst>
                  <a:ext uri="{FF2B5EF4-FFF2-40B4-BE49-F238E27FC236}">
                    <a16:creationId xmlns:a16="http://schemas.microsoft.com/office/drawing/2014/main" id="{D1523839-45F9-BDBF-A20A-548F02BCEB88}"/>
                  </a:ext>
                </a:extLst>
              </p14:cNvPr>
              <p14:cNvContentPartPr/>
              <p14:nvPr/>
            </p14:nvContentPartPr>
            <p14:xfrm>
              <a:off x="9563055" y="5444001"/>
              <a:ext cx="163800" cy="126000"/>
            </p14:xfrm>
          </p:contentPart>
        </mc:Choice>
        <mc:Fallback xmlns="">
          <p:pic>
            <p:nvPicPr>
              <p:cNvPr id="265" name="Ink 264">
                <a:extLst>
                  <a:ext uri="{FF2B5EF4-FFF2-40B4-BE49-F238E27FC236}">
                    <a16:creationId xmlns:a16="http://schemas.microsoft.com/office/drawing/2014/main" id="{D1523839-45F9-BDBF-A20A-548F02BCEB88}"/>
                  </a:ext>
                </a:extLst>
              </p:cNvPr>
              <p:cNvPicPr/>
              <p:nvPr/>
            </p:nvPicPr>
            <p:blipFill>
              <a:blip r:embed="rId101"/>
              <a:stretch>
                <a:fillRect/>
              </a:stretch>
            </p:blipFill>
            <p:spPr>
              <a:xfrm>
                <a:off x="9555495" y="5436441"/>
                <a:ext cx="1789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76" name="Ink 275">
                <a:extLst>
                  <a:ext uri="{FF2B5EF4-FFF2-40B4-BE49-F238E27FC236}">
                    <a16:creationId xmlns:a16="http://schemas.microsoft.com/office/drawing/2014/main" id="{759F126F-EF5F-988F-B7E5-51D8DBB9EEEC}"/>
                  </a:ext>
                </a:extLst>
              </p14:cNvPr>
              <p14:cNvContentPartPr/>
              <p14:nvPr/>
            </p14:nvContentPartPr>
            <p14:xfrm>
              <a:off x="10101860" y="5585121"/>
              <a:ext cx="1065960" cy="221760"/>
            </p14:xfrm>
          </p:contentPart>
        </mc:Choice>
        <mc:Fallback xmlns="">
          <p:pic>
            <p:nvPicPr>
              <p:cNvPr id="276" name="Ink 275">
                <a:extLst>
                  <a:ext uri="{FF2B5EF4-FFF2-40B4-BE49-F238E27FC236}">
                    <a16:creationId xmlns:a16="http://schemas.microsoft.com/office/drawing/2014/main" id="{759F126F-EF5F-988F-B7E5-51D8DBB9EEEC}"/>
                  </a:ext>
                </a:extLst>
              </p:cNvPr>
              <p:cNvPicPr/>
              <p:nvPr/>
            </p:nvPicPr>
            <p:blipFill>
              <a:blip r:embed="rId103"/>
              <a:stretch>
                <a:fillRect/>
              </a:stretch>
            </p:blipFill>
            <p:spPr>
              <a:xfrm>
                <a:off x="10094303" y="5577573"/>
                <a:ext cx="1081075" cy="236855"/>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83" name="Ink 282">
                <a:extLst>
                  <a:ext uri="{FF2B5EF4-FFF2-40B4-BE49-F238E27FC236}">
                    <a16:creationId xmlns:a16="http://schemas.microsoft.com/office/drawing/2014/main" id="{88BDE4F3-5CA5-B829-D122-0678E211AF41}"/>
                  </a:ext>
                </a:extLst>
              </p14:cNvPr>
              <p14:cNvContentPartPr/>
              <p14:nvPr/>
            </p14:nvContentPartPr>
            <p14:xfrm>
              <a:off x="6518079" y="4543740"/>
              <a:ext cx="1508040" cy="29880"/>
            </p14:xfrm>
          </p:contentPart>
        </mc:Choice>
        <mc:Fallback xmlns="">
          <p:pic>
            <p:nvPicPr>
              <p:cNvPr id="283" name="Ink 282">
                <a:extLst>
                  <a:ext uri="{FF2B5EF4-FFF2-40B4-BE49-F238E27FC236}">
                    <a16:creationId xmlns:a16="http://schemas.microsoft.com/office/drawing/2014/main" id="{88BDE4F3-5CA5-B829-D122-0678E211AF41}"/>
                  </a:ext>
                </a:extLst>
              </p:cNvPr>
              <p:cNvPicPr/>
              <p:nvPr/>
            </p:nvPicPr>
            <p:blipFill>
              <a:blip r:embed="rId105"/>
              <a:stretch>
                <a:fillRect/>
              </a:stretch>
            </p:blipFill>
            <p:spPr>
              <a:xfrm>
                <a:off x="6464079" y="4435740"/>
                <a:ext cx="16156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84" name="Ink 283">
                <a:extLst>
                  <a:ext uri="{FF2B5EF4-FFF2-40B4-BE49-F238E27FC236}">
                    <a16:creationId xmlns:a16="http://schemas.microsoft.com/office/drawing/2014/main" id="{41CD2519-BBAF-8404-FB68-6DA7E4179868}"/>
                  </a:ext>
                </a:extLst>
              </p14:cNvPr>
              <p14:cNvContentPartPr/>
              <p14:nvPr/>
            </p14:nvContentPartPr>
            <p14:xfrm>
              <a:off x="6880239" y="4810500"/>
              <a:ext cx="1047960" cy="38160"/>
            </p14:xfrm>
          </p:contentPart>
        </mc:Choice>
        <mc:Fallback xmlns="">
          <p:pic>
            <p:nvPicPr>
              <p:cNvPr id="284" name="Ink 283">
                <a:extLst>
                  <a:ext uri="{FF2B5EF4-FFF2-40B4-BE49-F238E27FC236}">
                    <a16:creationId xmlns:a16="http://schemas.microsoft.com/office/drawing/2014/main" id="{41CD2519-BBAF-8404-FB68-6DA7E4179868}"/>
                  </a:ext>
                </a:extLst>
              </p:cNvPr>
              <p:cNvPicPr/>
              <p:nvPr/>
            </p:nvPicPr>
            <p:blipFill>
              <a:blip r:embed="rId107"/>
              <a:stretch>
                <a:fillRect/>
              </a:stretch>
            </p:blipFill>
            <p:spPr>
              <a:xfrm>
                <a:off x="6826239" y="4702500"/>
                <a:ext cx="1155600" cy="253800"/>
              </a:xfrm>
              <a:prstGeom prst="rect">
                <a:avLst/>
              </a:prstGeom>
            </p:spPr>
          </p:pic>
        </mc:Fallback>
      </mc:AlternateContent>
    </p:spTree>
    <p:extLst>
      <p:ext uri="{BB962C8B-B14F-4D97-AF65-F5344CB8AC3E}">
        <p14:creationId xmlns:p14="http://schemas.microsoft.com/office/powerpoint/2010/main" val="424660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4015</TotalTime>
  <Words>1235</Words>
  <Application>Microsoft Macintosh PowerPoint</Application>
  <PresentationFormat>Widescreen</PresentationFormat>
  <Paragraphs>105</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Cambria Math</vt:lpstr>
      <vt:lpstr>Helvetica</vt:lpstr>
      <vt:lpstr>Office Theme</vt:lpstr>
      <vt:lpstr>LIMU-BERT: Unleashing the Potential of Unlabeled Data for IMU Sensing Applications</vt:lpstr>
      <vt:lpstr>Introduction</vt:lpstr>
      <vt:lpstr>Method</vt:lpstr>
      <vt:lpstr>Intro: representation learning</vt:lpstr>
      <vt:lpstr>Uniqueness of IMU</vt:lpstr>
      <vt:lpstr>Design</vt:lpstr>
      <vt:lpstr>Problem Formulation</vt:lpstr>
      <vt:lpstr>Span Masking</vt:lpstr>
      <vt:lpstr>Span Masking</vt:lpstr>
      <vt:lpstr>SSL workflow</vt:lpstr>
      <vt:lpstr>SSL workflow</vt:lpstr>
      <vt:lpstr>Supervised workflow</vt:lpstr>
      <vt:lpstr>Results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augmentation of wearable sensor data for parkinson’s disease monitoring using convolutional neural networks</dc:title>
  <dc:creator>Shovito Barua Soumma</dc:creator>
  <cp:lastModifiedBy>Shovito Barua Soumma (Student)</cp:lastModifiedBy>
  <cp:revision>115</cp:revision>
  <dcterms:created xsi:type="dcterms:W3CDTF">2023-12-08T04:09:01Z</dcterms:created>
  <dcterms:modified xsi:type="dcterms:W3CDTF">2024-09-11T18:35:23Z</dcterms:modified>
</cp:coreProperties>
</file>